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pic" idx="13"/>
          </p:nvPr>
        </p:nvSpPr>
        <p:spPr>
          <a:xfrm>
            <a:off x="3125968" y="673100"/>
            <a:ext cx="18135601" cy="8737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Shape 21"/>
          <p:cNvSpPr/>
          <p:nvPr>
            <p:ph type="title"/>
          </p:nvPr>
        </p:nvSpPr>
        <p:spPr>
          <a:xfrm>
            <a:off x="635000" y="94488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Shape 22"/>
          <p:cNvSpPr/>
          <p:nvPr>
            <p:ph type="body" sz="quarter" idx="1"/>
          </p:nvPr>
        </p:nvSpPr>
        <p:spPr>
          <a:xfrm>
            <a:off x="635000" y="115189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hape 3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pic" sz="half" idx="13"/>
          </p:nvPr>
        </p:nvSpPr>
        <p:spPr>
          <a:xfrm>
            <a:off x="13165980" y="1104900"/>
            <a:ext cx="9525001" cy="11506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Shape 39"/>
          <p:cNvSpPr/>
          <p:nvPr>
            <p:ph type="title"/>
          </p:nvPr>
        </p:nvSpPr>
        <p:spPr>
          <a:xfrm>
            <a:off x="1651000" y="1104900"/>
            <a:ext cx="10223500" cy="56134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Shape 40"/>
          <p:cNvSpPr/>
          <p:nvPr>
            <p:ph type="body" sz="quarter" idx="1"/>
          </p:nvPr>
        </p:nvSpPr>
        <p:spPr>
          <a:xfrm>
            <a:off x="1651000" y="6845300"/>
            <a:ext cx="10223500" cy="5765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hape 4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pic" sz="half" idx="13"/>
          </p:nvPr>
        </p:nvSpPr>
        <p:spPr>
          <a:xfrm>
            <a:off x="13169900" y="3238500"/>
            <a:ext cx="9525000" cy="9207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Shape 6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Shape 67"/>
          <p:cNvSpPr/>
          <p:nvPr>
            <p:ph type="body" sz="half" idx="1"/>
          </p:nvPr>
        </p:nvSpPr>
        <p:spPr>
          <a:xfrm>
            <a:off x="1689100" y="3238500"/>
            <a:ext cx="10007600" cy="92075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4500"/>
            </a:lvl1pPr>
            <a:lvl2pPr marL="1117600" indent="-558800">
              <a:spcBef>
                <a:spcPts val="4500"/>
              </a:spcBef>
              <a:defRPr sz="4500"/>
            </a:lvl2pPr>
            <a:lvl3pPr marL="1676400" indent="-558800">
              <a:spcBef>
                <a:spcPts val="4500"/>
              </a:spcBef>
              <a:defRPr sz="4500"/>
            </a:lvl3pPr>
            <a:lvl4pPr marL="2235200" indent="-558800">
              <a:spcBef>
                <a:spcPts val="4500"/>
              </a:spcBef>
              <a:defRPr sz="4500"/>
            </a:lvl4pPr>
            <a:lvl5pPr marL="2794000" indent="-558800">
              <a:spcBef>
                <a:spcPts val="4500"/>
              </a:spcBef>
              <a:defRPr sz="45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body" idx="1"/>
          </p:nvPr>
        </p:nvSpPr>
        <p:spPr>
          <a:xfrm>
            <a:off x="1689100" y="1778000"/>
            <a:ext cx="21005800" cy="101473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pic" sz="quarter" idx="13"/>
          </p:nvPr>
        </p:nvSpPr>
        <p:spPr>
          <a:xfrm>
            <a:off x="15760700" y="70485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Shape 84"/>
          <p:cNvSpPr/>
          <p:nvPr>
            <p:ph type="pic" sz="quarter" idx="14"/>
          </p:nvPr>
        </p:nvSpPr>
        <p:spPr>
          <a:xfrm>
            <a:off x="15760700" y="11303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Shape 85"/>
          <p:cNvSpPr/>
          <p:nvPr>
            <p:ph type="pic" idx="15"/>
          </p:nvPr>
        </p:nvSpPr>
        <p:spPr>
          <a:xfrm>
            <a:off x="1206500" y="1130300"/>
            <a:ext cx="141732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hape 8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type="body" sz="quarter" idx="13"/>
          </p:nvPr>
        </p:nvSpPr>
        <p:spPr>
          <a:xfrm>
            <a:off x="2387600" y="8953500"/>
            <a:ext cx="19621500" cy="685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Shape 94"/>
          <p:cNvSpPr/>
          <p:nvPr>
            <p:ph type="body" sz="quarter" idx="14"/>
          </p:nvPr>
        </p:nvSpPr>
        <p:spPr>
          <a:xfrm>
            <a:off x="2387600" y="6045200"/>
            <a:ext cx="19621500" cy="889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hape 9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1689100" y="9525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1689100" y="3238500"/>
            <a:ext cx="21005800" cy="920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 p14:dur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 p14:dur="1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 p14:dur="1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 p14:dur="1000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