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sldIdLst>
    <p:sldId id="256" r:id="rId5"/>
    <p:sldId id="270" r:id="rId6"/>
    <p:sldId id="264" r:id="rId7"/>
    <p:sldId id="261" r:id="rId8"/>
    <p:sldId id="271" r:id="rId9"/>
    <p:sldId id="272" r:id="rId10"/>
    <p:sldId id="273" r:id="rId11"/>
    <p:sldId id="268" r:id="rId12"/>
  </p:sldIdLst>
  <p:sldSz cx="12192000" cy="6858000"/>
  <p:notesSz cx="6858000" cy="100012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le Bülow Hartvigsen" initials="OBH" lastIdx="1" clrIdx="0">
    <p:extLst>
      <p:ext uri="{19B8F6BF-5375-455C-9EA6-DF929625EA0E}">
        <p15:presenceInfo xmlns:p15="http://schemas.microsoft.com/office/powerpoint/2012/main" userId="S::obh@turforlag.dk::ff56598e-a2bf-4d23-b4f9-bf73946573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79B7"/>
    <a:srgbClr val="168552"/>
    <a:srgbClr val="F5FB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3682E2-4E87-B442-8579-3EC6C872759D}" v="63" dt="2019-06-17T20:40:40.376"/>
    <p1510:client id="{67AD5BBC-B5B7-4F4F-95AB-96D60D24602C}" v="4" dt="2019-06-18T08:59:28.223"/>
    <p1510:client id="{A3637477-3C57-82E1-C5A3-F6EBAA9D0CC8}" v="6" dt="2019-06-18T08:40:35.6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8095"/>
  </p:normalViewPr>
  <p:slideViewPr>
    <p:cSldViewPr snapToGrid="0">
      <p:cViewPr varScale="1">
        <p:scale>
          <a:sx n="98" d="100"/>
          <a:sy n="98" d="100"/>
        </p:scale>
        <p:origin x="6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e Bülow Hartvigsen" userId="ff56598e-a2bf-4d23-b4f9-bf73946573ac" providerId="ADAL" clId="{67AD5BBC-B5B7-4F4F-95AB-96D60D24602C}"/>
    <pc:docChg chg="undo modSld">
      <pc:chgData name="Ole Bülow Hartvigsen" userId="ff56598e-a2bf-4d23-b4f9-bf73946573ac" providerId="ADAL" clId="{67AD5BBC-B5B7-4F4F-95AB-96D60D24602C}" dt="2019-06-18T09:39:08.735" v="2" actId="1076"/>
      <pc:docMkLst>
        <pc:docMk/>
      </pc:docMkLst>
      <pc:sldChg chg="modSp">
        <pc:chgData name="Ole Bülow Hartvigsen" userId="ff56598e-a2bf-4d23-b4f9-bf73946573ac" providerId="ADAL" clId="{67AD5BBC-B5B7-4F4F-95AB-96D60D24602C}" dt="2019-06-18T09:37:55.297" v="1" actId="1076"/>
        <pc:sldMkLst>
          <pc:docMk/>
          <pc:sldMk cId="2605760097" sldId="261"/>
        </pc:sldMkLst>
        <pc:picChg chg="mod">
          <ac:chgData name="Ole Bülow Hartvigsen" userId="ff56598e-a2bf-4d23-b4f9-bf73946573ac" providerId="ADAL" clId="{67AD5BBC-B5B7-4F4F-95AB-96D60D24602C}" dt="2019-06-18T09:37:55.297" v="1" actId="1076"/>
          <ac:picMkLst>
            <pc:docMk/>
            <pc:sldMk cId="2605760097" sldId="261"/>
            <ac:picMk id="6" creationId="{E8B0073A-444A-D341-8482-0A306A607800}"/>
          </ac:picMkLst>
        </pc:picChg>
      </pc:sldChg>
      <pc:sldChg chg="modSp">
        <pc:chgData name="Ole Bülow Hartvigsen" userId="ff56598e-a2bf-4d23-b4f9-bf73946573ac" providerId="ADAL" clId="{67AD5BBC-B5B7-4F4F-95AB-96D60D24602C}" dt="2019-06-18T09:39:08.735" v="2" actId="1076"/>
        <pc:sldMkLst>
          <pc:docMk/>
          <pc:sldMk cId="1931172100" sldId="271"/>
        </pc:sldMkLst>
        <pc:picChg chg="mod">
          <ac:chgData name="Ole Bülow Hartvigsen" userId="ff56598e-a2bf-4d23-b4f9-bf73946573ac" providerId="ADAL" clId="{67AD5BBC-B5B7-4F4F-95AB-96D60D24602C}" dt="2019-06-18T09:39:08.735" v="2" actId="1076"/>
          <ac:picMkLst>
            <pc:docMk/>
            <pc:sldMk cId="1931172100" sldId="271"/>
            <ac:picMk id="9" creationId="{B92A1A4A-306A-F149-8A0F-8477700E321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A1F382-9247-CC4F-99D8-E1700B48612A}" type="datetimeFigureOut">
              <a:rPr lang="da-DK" smtClean="0"/>
              <a:t>18/06/2019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7ED368-BCEE-E143-B4A6-EDA2B3736A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1321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Sving Sikkert er en Virtual Reality-</a:t>
            </a:r>
            <a:r>
              <a:rPr lang="da-DK" dirty="0" err="1"/>
              <a:t>app</a:t>
            </a:r>
            <a:r>
              <a:rPr lang="da-DK" dirty="0"/>
              <a:t>. Dvs. at kursisten benytter sin egen smartphone sammen med en VR-brille. </a:t>
            </a:r>
          </a:p>
          <a:p>
            <a:endParaRPr lang="da-DK" dirty="0"/>
          </a:p>
          <a:p>
            <a:r>
              <a:rPr lang="da-DK" dirty="0"/>
              <a:t>Denne PowerPoint-præsentation kan bruges af den underviser, der ønsker at benytte Sving Sikkert-</a:t>
            </a:r>
            <a:r>
              <a:rPr lang="da-DK" dirty="0" err="1"/>
              <a:t>appen</a:t>
            </a:r>
            <a:r>
              <a:rPr lang="da-DK" dirty="0"/>
              <a:t> i undervisningen. </a:t>
            </a:r>
            <a:endParaRPr lang="da-DK" dirty="0">
              <a:cs typeface="Calibri"/>
            </a:endParaRPr>
          </a:p>
          <a:p>
            <a:endParaRPr lang="da-DK" dirty="0"/>
          </a:p>
          <a:p>
            <a:r>
              <a:rPr lang="da-DK" dirty="0"/>
              <a:t>Sving Sikkert har 3 moduler: </a:t>
            </a:r>
          </a:p>
          <a:p>
            <a:r>
              <a:rPr lang="da-DK" dirty="0"/>
              <a:t>Modul 1: Fokus på korrekt orientering i spejle ved fremkørsel mod vejkryds</a:t>
            </a:r>
            <a:endParaRPr lang="da-DK" dirty="0">
              <a:cs typeface="Calibri"/>
            </a:endParaRPr>
          </a:p>
          <a:p>
            <a:r>
              <a:rPr lang="da-DK" dirty="0"/>
              <a:t>Modul 2: Fokus på konsekvenser af distraktioner, når der foretages højresving</a:t>
            </a:r>
            <a:endParaRPr lang="da-DK" dirty="0">
              <a:cs typeface="Calibri"/>
            </a:endParaRPr>
          </a:p>
          <a:p>
            <a:r>
              <a:rPr lang="da-DK" dirty="0"/>
              <a:t>Modul 3: Fokus på vejforløb ved højresving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7ED368-BCEE-E143-B4A6-EDA2B3736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0557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Først skal kursisterne installere </a:t>
            </a:r>
            <a:r>
              <a:rPr lang="da-DK" dirty="0" err="1"/>
              <a:t>appen</a:t>
            </a:r>
            <a:r>
              <a:rPr lang="da-DK" dirty="0"/>
              <a:t> Sving Sikkert VR. Følg vejledningen for henholdsvis Android eller Apple IOS. </a:t>
            </a:r>
          </a:p>
          <a:p>
            <a:endParaRPr lang="da-DK" dirty="0"/>
          </a:p>
          <a:p>
            <a:r>
              <a:rPr lang="da-DK" dirty="0"/>
              <a:t>Husk, at kursisterne bør være koblet på skolens WIFI for at installere. </a:t>
            </a:r>
            <a:r>
              <a:rPr lang="da-DK" dirty="0" err="1"/>
              <a:t>Appen</a:t>
            </a:r>
            <a:r>
              <a:rPr lang="da-DK" dirty="0"/>
              <a:t> fylder ca. 100MB. </a:t>
            </a:r>
          </a:p>
          <a:p>
            <a:endParaRPr lang="da-DK" dirty="0"/>
          </a:p>
          <a:p>
            <a:r>
              <a:rPr lang="da-DK" dirty="0"/>
              <a:t>Når alle kursister har installeret </a:t>
            </a:r>
            <a:r>
              <a:rPr lang="da-DK" dirty="0" err="1"/>
              <a:t>appen</a:t>
            </a:r>
            <a:r>
              <a:rPr lang="da-DK" dirty="0"/>
              <a:t>, skiftes til næste PowerPoint-dias. </a:t>
            </a:r>
            <a:endParaRPr lang="da-DK" dirty="0">
              <a:cs typeface="Calibri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7ED368-BCEE-E143-B4A6-EDA2B3736A55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2168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Når kursisterne har installeret Sving Sikkert VR, skal </a:t>
            </a:r>
            <a:r>
              <a:rPr lang="da-DK" dirty="0" err="1"/>
              <a:t>appen</a:t>
            </a:r>
            <a:r>
              <a:rPr lang="da-DK" dirty="0"/>
              <a:t> indstilles til de briller, I bruger. </a:t>
            </a:r>
          </a:p>
          <a:p>
            <a:endParaRPr lang="da-DK" dirty="0"/>
          </a:p>
          <a:p>
            <a:pPr marL="228600" indent="-228600">
              <a:buAutoNum type="arabicPeriod"/>
            </a:pPr>
            <a:r>
              <a:rPr lang="da-DK" dirty="0"/>
              <a:t>Start </a:t>
            </a:r>
            <a:r>
              <a:rPr lang="da-DK" dirty="0" err="1"/>
              <a:t>appen</a:t>
            </a:r>
            <a:r>
              <a:rPr lang="da-DK" dirty="0"/>
              <a:t>, og tryk på tandhjulet øverst i højre hjørne</a:t>
            </a:r>
            <a:endParaRPr lang="da-DK" dirty="0">
              <a:cs typeface="Calibri"/>
            </a:endParaRPr>
          </a:p>
          <a:p>
            <a:pPr marL="228600" indent="-228600">
              <a:buAutoNum type="arabicPeriod"/>
            </a:pPr>
            <a:r>
              <a:rPr lang="da-DK" dirty="0"/>
              <a:t>Tryk ‘Switch viewer’. Nu beder </a:t>
            </a:r>
            <a:r>
              <a:rPr lang="da-DK" dirty="0" err="1"/>
              <a:t>appen</a:t>
            </a:r>
            <a:r>
              <a:rPr lang="da-DK" dirty="0"/>
              <a:t> om adgang til kameraet. Tillad dette for at kunne scanne QR-koden</a:t>
            </a:r>
            <a:endParaRPr lang="da-DK" dirty="0">
              <a:cs typeface="Calibri"/>
            </a:endParaRPr>
          </a:p>
          <a:p>
            <a:pPr marL="228600" indent="-228600">
              <a:buAutoNum type="arabicPeriod"/>
            </a:pPr>
            <a:r>
              <a:rPr lang="da-DK" dirty="0"/>
              <a:t>Scan QR-koden, hvis I benytter brillerne fra TUR Forlag. Hvis I benytter andre briller, er der typisk trykt en QR-kode på disse.</a:t>
            </a:r>
            <a:endParaRPr lang="da-DK" dirty="0">
              <a:cs typeface="Calibri" panose="020F0502020204030204"/>
            </a:endParaRPr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7ED368-BCEE-E143-B4A6-EDA2B3736A55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952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For at benytte </a:t>
            </a:r>
            <a:r>
              <a:rPr lang="da-DK" dirty="0" err="1"/>
              <a:t>appen</a:t>
            </a:r>
            <a:r>
              <a:rPr lang="da-DK" dirty="0"/>
              <a:t> kræves det, at din telefon har indbygget gyroskop. Dette har langt de fleste smartphones – der er dog enkelte Android-telefoner, der ikke har. 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7ED368-BCEE-E143-B4A6-EDA2B3736A55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6879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/>
              <a:t>Du skal løbende tage forskellige valg. </a:t>
            </a:r>
          </a:p>
          <a:p>
            <a:endParaRPr lang="da-DK"/>
          </a:p>
          <a:p>
            <a:r>
              <a:rPr lang="da-DK"/>
              <a:t>Midt i synsfeltet har du en valgcirkel – kig på en knap i 2 sekunder, valgcirklen udfyldes – og du har valgt.</a:t>
            </a:r>
            <a:endParaRPr lang="da-DK">
              <a:cs typeface="Calibri"/>
            </a:endParaRPr>
          </a:p>
          <a:p>
            <a:endParaRPr lang="da-DK"/>
          </a:p>
          <a:p>
            <a:r>
              <a:rPr lang="da-DK"/>
              <a:t>Det er det samme som at klikke med din mus på computeren.</a:t>
            </a:r>
            <a:endParaRPr lang="da-DK">
              <a:cs typeface="Calibri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7ED368-BCEE-E143-B4A6-EDA2B3736A55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68683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/>
              <a:t>For at foretage et højresving skal du vente, til alle cykler har passeret og lyskrydset viser grønt – og der selvfølgelig ikke er andre trafikanter. </a:t>
            </a:r>
          </a:p>
          <a:p>
            <a:endParaRPr lang="da-DK"/>
          </a:p>
          <a:p>
            <a:r>
              <a:rPr lang="da-DK"/>
              <a:t>For at starte højresvinget skal du holde valgcirklen over den grønne knap ‘Sving til højre nu’.</a:t>
            </a:r>
            <a:endParaRPr lang="da-DK">
              <a:cs typeface="Calibri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7ED368-BCEE-E143-B4A6-EDA2B3736A55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7333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/>
              <a:t>Når du kører frem mod et vejkryds, vil du bemærke, at vi har indlagt orienteringszoner. Dette for at vise, hvor man bør orientere sig i sine spejle. </a:t>
            </a:r>
          </a:p>
          <a:p>
            <a:endParaRPr lang="da-DK"/>
          </a:p>
          <a:p>
            <a:r>
              <a:rPr lang="da-DK"/>
              <a:t>I en orienteringszone skal man huske at kigge ud i spejlene. Når du gør det, vises der et grønt flueben i spejlene. </a:t>
            </a:r>
            <a:endParaRPr lang="da-DK">
              <a:cs typeface="Calibri"/>
            </a:endParaRPr>
          </a:p>
          <a:p>
            <a:endParaRPr lang="da-DK"/>
          </a:p>
          <a:p>
            <a:r>
              <a:rPr lang="da-DK"/>
              <a:t>Hvis du ikke orienterer dig korrekt i orienteringszonerne, skal du køre den sidste strækning igen. </a:t>
            </a:r>
            <a:endParaRPr lang="da-DK">
              <a:cs typeface="Calibri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7ED368-BCEE-E143-B4A6-EDA2B3736A55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699095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7ED368-BCEE-E143-B4A6-EDA2B3736A55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710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4D2D34-D721-1349-ADCF-57A0421E22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4DAA103-CDB3-6A49-89D9-25F0502396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0F6B61A-0591-5740-932E-4BF0EFCE0D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D7BC96-EB5D-7A41-876A-6CC0C26C5417}" type="datetimeFigureOut">
              <a:rPr lang="da-DK" smtClean="0"/>
              <a:t>18/06/2019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B0E5440-8C1E-EB45-924A-714DCEA0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B689117-E208-1245-9498-96092831C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13FCA6-F273-B442-B428-8EBD4BAD09E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1767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91D375-B068-8143-86C0-05C5A462B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EEB17FF-8BD7-684E-932A-978C9A2BC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09DE77E-907C-DF47-ABFD-263B3E99F9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D7BC96-EB5D-7A41-876A-6CC0C26C5417}" type="datetimeFigureOut">
              <a:rPr lang="da-DK" smtClean="0"/>
              <a:t>18/06/2019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EC5EFFA-06B0-5D45-91E1-9B12E015A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A72C0C5-7A90-344C-AD01-04245EB15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13FCA6-F273-B442-B428-8EBD4BAD09E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9983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EA6375-8713-BE4E-A016-2FBFC986D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AE8C22F-375C-3D40-95E9-062550B922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E81AD28-7C01-9F4A-95CD-066201E50F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D7BC96-EB5D-7A41-876A-6CC0C26C5417}" type="datetimeFigureOut">
              <a:rPr lang="da-DK" smtClean="0"/>
              <a:t>18/06/2019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6A670C7-F48C-E34F-B20C-0DAFCF865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A3D7E61-8781-1647-933D-3EBA52C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13FCA6-F273-B442-B428-8EBD4BAD09E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28433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A5FC70-7F51-4346-AD60-F277C7A4C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9106298-860F-7842-B03D-B6C9EE4A8A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6882EB6-4052-EB47-8C5E-77318240AB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2C9A2A7-540E-2C4C-97F9-135745804F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D7BC96-EB5D-7A41-876A-6CC0C26C5417}" type="datetimeFigureOut">
              <a:rPr lang="da-DK" smtClean="0"/>
              <a:t>18/06/2019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0AC6D36-9881-5E4E-BFBD-EA16A9D33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C7A88E5-CC46-8940-856E-C5BF87E5F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13FCA6-F273-B442-B428-8EBD4BAD09E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6650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E00049-DBC7-1C4E-B459-BB8665BC2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76B5930-625C-7D46-887E-D35E09B1C2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A81652F-F499-9242-89F3-F9281778A2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50D1099-B88F-654A-85EE-BED2FE66BC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BA16BE8-4F6B-D24D-A396-20172792CE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ACF8588-A22A-BA44-B63C-F0639BF404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D7BC96-EB5D-7A41-876A-6CC0C26C5417}" type="datetimeFigureOut">
              <a:rPr lang="da-DK" smtClean="0"/>
              <a:t>18/06/2019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D678F3E-3D4D-1447-B288-9B827D605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F63833B-3F02-3241-8675-588BB1FF3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13FCA6-F273-B442-B428-8EBD4BAD09E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7755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48E62F-6920-E244-BD07-80718B6AE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C20C74E-734E-4B48-B048-50A6029384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D7BC96-EB5D-7A41-876A-6CC0C26C5417}" type="datetimeFigureOut">
              <a:rPr lang="da-DK" smtClean="0"/>
              <a:t>18/06/2019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15F6CA2-18F8-5142-8445-91EA871EA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FE9B95C-2854-884A-9888-DF69BDE71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13FCA6-F273-B442-B428-8EBD4BAD09E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2486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6FC0C35-7DEE-804D-BDA0-AD02A7141E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D7BC96-EB5D-7A41-876A-6CC0C26C5417}" type="datetimeFigureOut">
              <a:rPr lang="da-DK" smtClean="0"/>
              <a:t>18/06/2019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D5692D5-E173-824F-A8D5-1F8B3B4C8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FA69451-F1EC-734A-82CB-7206C7765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13FCA6-F273-B442-B428-8EBD4BAD09E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5257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EF713E-3F99-7B46-8A07-193747EFA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2DA4E87-E283-EF40-B979-C4E76C422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084B149-A19C-EF47-8D6B-8362A1DCAD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F9CA888-A6D4-AE40-9937-7CEC6502F1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D7BC96-EB5D-7A41-876A-6CC0C26C5417}" type="datetimeFigureOut">
              <a:rPr lang="da-DK" smtClean="0"/>
              <a:t>18/06/2019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19B1CB5-7659-054C-BF63-2FF922DC9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57D6DC6-479D-C645-8394-5203B0593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13FCA6-F273-B442-B428-8EBD4BAD09E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5274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B1893C-0097-4B46-81E4-837CF92B8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F3673B2-5115-7747-8D22-3D10661DD3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B4068CD-90BB-FC40-A97C-9F80C13D61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A8B4501-9A15-9143-B812-C5E363BFF0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D7BC96-EB5D-7A41-876A-6CC0C26C5417}" type="datetimeFigureOut">
              <a:rPr lang="da-DK" smtClean="0"/>
              <a:t>18/06/2019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ACD201D-72F3-AD41-87BE-B80D7CE9E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9BDAFC4-B4C5-934D-99F3-19C757744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13FCA6-F273-B442-B428-8EBD4BAD09E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6630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78DFDA-0E6B-D640-821D-F5F6C761F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DC9B999-D648-2242-9F33-7971187CE4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08B372F-E69A-5548-92BC-841316DC66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D7BC96-EB5D-7A41-876A-6CC0C26C5417}" type="datetimeFigureOut">
              <a:rPr lang="da-DK" smtClean="0"/>
              <a:t>18/06/2019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DCA4F80-223B-BC46-87F9-470288506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E5F3FB2-8CC4-CF41-8370-E80D95DF8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13FCA6-F273-B442-B428-8EBD4BAD09E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5523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7D37F27-DFE1-B14C-8E7C-9CC604227F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B95D457-A877-BA4B-BFEF-F88498C82A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06042D4-10FC-BF41-BB9E-BA5F1E8966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D7BC96-EB5D-7A41-876A-6CC0C26C5417}" type="datetimeFigureOut">
              <a:rPr lang="da-DK" smtClean="0"/>
              <a:t>18/06/2019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0459030-AF54-9B44-81ED-06BC405A8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3972C72-D079-7946-B2E0-EEBCB44FE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13FCA6-F273-B442-B428-8EBD4BAD09E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9819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012F0D8-2BDD-3B4B-BD07-033E207CB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5327"/>
            <a:ext cx="10515600" cy="9478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5B40925-1623-E740-89B7-EA82511A81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71239"/>
            <a:ext cx="10515600" cy="53414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507196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hyperlink" Target="https://play.google.com/store/apps/details?id=dk.turforlag.lastbil" TargetMode="External"/><Relationship Id="rId7" Type="http://schemas.openxmlformats.org/officeDocument/2006/relationships/image" Target="../media/image6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tiff"/><Relationship Id="rId5" Type="http://schemas.openxmlformats.org/officeDocument/2006/relationships/hyperlink" Target="https://itunes.apple.com/us/app/sving-sikkert-vr/id1437257426?l=da&amp;ls=1&amp;mt=8" TargetMode="External"/><Relationship Id="rId4" Type="http://schemas.openxmlformats.org/officeDocument/2006/relationships/image" Target="../media/image4.png"/><Relationship Id="rId9" Type="http://schemas.openxmlformats.org/officeDocument/2006/relationships/image" Target="../media/image8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tiff"/><Relationship Id="rId3" Type="http://schemas.openxmlformats.org/officeDocument/2006/relationships/image" Target="../media/image9.PNG"/><Relationship Id="rId7" Type="http://schemas.openxmlformats.org/officeDocument/2006/relationships/image" Target="../media/image1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79FEFD40-9CC6-6E48-A082-E2FCDB61F6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66" r="1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7874BA65-32EE-4841-9C9C-B2E48582319B}"/>
              </a:ext>
            </a:extLst>
          </p:cNvPr>
          <p:cNvSpPr txBox="1"/>
          <p:nvPr/>
        </p:nvSpPr>
        <p:spPr>
          <a:xfrm>
            <a:off x="441871" y="445128"/>
            <a:ext cx="79769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5400" b="1">
                <a:solidFill>
                  <a:schemeClr val="bg1"/>
                </a:solidFill>
              </a:rPr>
              <a:t>Sving Sikkert VR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4418D8F4-BE85-804A-83CE-58EFAA414E74}"/>
              </a:ext>
            </a:extLst>
          </p:cNvPr>
          <p:cNvSpPr txBox="1"/>
          <p:nvPr/>
        </p:nvSpPr>
        <p:spPr>
          <a:xfrm>
            <a:off x="441871" y="1228801"/>
            <a:ext cx="3702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b="1">
                <a:solidFill>
                  <a:schemeClr val="bg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Kom godt i gang!</a:t>
            </a:r>
          </a:p>
        </p:txBody>
      </p:sp>
      <p:pic>
        <p:nvPicPr>
          <p:cNvPr id="4" name="Billede 3" descr="Et billede, der indeholder clipart&#10;&#10;Automatisk genereret beskrivelse">
            <a:extLst>
              <a:ext uri="{FF2B5EF4-FFF2-40B4-BE49-F238E27FC236}">
                <a16:creationId xmlns:a16="http://schemas.microsoft.com/office/drawing/2014/main" id="{BED42C88-F4BE-5B44-BA84-94DF2409BB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6054" y="5946622"/>
            <a:ext cx="2644381" cy="37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767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hlinkClick r:id="rId3"/>
            <a:extLst>
              <a:ext uri="{FF2B5EF4-FFF2-40B4-BE49-F238E27FC236}">
                <a16:creationId xmlns:a16="http://schemas.microsoft.com/office/drawing/2014/main" id="{59FC36C7-CD93-0142-86B7-39A086157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2219" y="405970"/>
            <a:ext cx="2048554" cy="1902422"/>
          </a:xfrm>
          <a:prstGeom prst="rect">
            <a:avLst/>
          </a:prstGeom>
        </p:spPr>
      </p:pic>
      <p:pic>
        <p:nvPicPr>
          <p:cNvPr id="11" name="Billede 10">
            <a:hlinkClick r:id="rId5"/>
            <a:extLst>
              <a:ext uri="{FF2B5EF4-FFF2-40B4-BE49-F238E27FC236}">
                <a16:creationId xmlns:a16="http://schemas.microsoft.com/office/drawing/2014/main" id="{8A330C6F-8B7C-2A41-825A-207F2FD278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7882" y="332904"/>
            <a:ext cx="2048554" cy="2048554"/>
          </a:xfrm>
          <a:prstGeom prst="rect">
            <a:avLst/>
          </a:prstGeom>
        </p:spPr>
      </p:pic>
      <p:cxnSp>
        <p:nvCxnSpPr>
          <p:cNvPr id="15" name="Lige forbindelse 14">
            <a:extLst>
              <a:ext uri="{FF2B5EF4-FFF2-40B4-BE49-F238E27FC236}">
                <a16:creationId xmlns:a16="http://schemas.microsoft.com/office/drawing/2014/main" id="{C5F6D3AA-4A8A-5E49-92B9-DAD8F95B98F7}"/>
              </a:ext>
            </a:extLst>
          </p:cNvPr>
          <p:cNvCxnSpPr>
            <a:cxnSpLocks/>
          </p:cNvCxnSpPr>
          <p:nvPr/>
        </p:nvCxnSpPr>
        <p:spPr>
          <a:xfrm>
            <a:off x="6389776" y="965109"/>
            <a:ext cx="0" cy="5129483"/>
          </a:xfrm>
          <a:prstGeom prst="line">
            <a:avLst/>
          </a:prstGeom>
          <a:ln w="31750">
            <a:solidFill>
              <a:srgbClr val="1679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ladsholder til indhold 2">
            <a:hlinkClick r:id="rId3"/>
            <a:extLst>
              <a:ext uri="{FF2B5EF4-FFF2-40B4-BE49-F238E27FC236}">
                <a16:creationId xmlns:a16="http://schemas.microsoft.com/office/drawing/2014/main" id="{7EC7BA14-738D-0B4A-AA52-680F7DEB6F7E}"/>
              </a:ext>
            </a:extLst>
          </p:cNvPr>
          <p:cNvSpPr txBox="1">
            <a:spLocks/>
          </p:cNvSpPr>
          <p:nvPr/>
        </p:nvSpPr>
        <p:spPr>
          <a:xfrm>
            <a:off x="263472" y="2585802"/>
            <a:ext cx="5346908" cy="3904410"/>
          </a:xfrm>
          <a:prstGeom prst="rect">
            <a:avLst/>
          </a:prstGeom>
        </p:spPr>
        <p:txBody>
          <a:bodyPr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da-DK" dirty="0"/>
              <a:t>Åbn </a:t>
            </a:r>
            <a:r>
              <a:rPr lang="da-DK" dirty="0" err="1"/>
              <a:t>appen</a:t>
            </a:r>
            <a:r>
              <a:rPr lang="da-DK" dirty="0"/>
              <a:t> ‘Google Play’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Søg efter ‘Google </a:t>
            </a:r>
            <a:r>
              <a:rPr lang="da-DK" dirty="0" err="1"/>
              <a:t>Cardboard</a:t>
            </a:r>
            <a:r>
              <a:rPr lang="da-DK" dirty="0"/>
              <a:t>’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Installer </a:t>
            </a:r>
            <a:r>
              <a:rPr lang="da-DK" dirty="0" err="1"/>
              <a:t>appen</a:t>
            </a:r>
            <a:r>
              <a:rPr lang="da-DK" dirty="0"/>
              <a:t> ‘</a:t>
            </a:r>
            <a:r>
              <a:rPr lang="da-DK" dirty="0" err="1"/>
              <a:t>Cardboard</a:t>
            </a:r>
            <a:r>
              <a:rPr lang="da-DK" dirty="0"/>
              <a:t>’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Søg efter ‘Sving Sikkert VR’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Installer ‘Sving Sikkert VR’</a:t>
            </a:r>
          </a:p>
        </p:txBody>
      </p:sp>
      <p:sp>
        <p:nvSpPr>
          <p:cNvPr id="19" name="Pladsholder til indhold 2">
            <a:hlinkClick r:id="rId5"/>
            <a:extLst>
              <a:ext uri="{FF2B5EF4-FFF2-40B4-BE49-F238E27FC236}">
                <a16:creationId xmlns:a16="http://schemas.microsoft.com/office/drawing/2014/main" id="{7B41F0EF-41E4-3042-BC81-B9203679CA8F}"/>
              </a:ext>
            </a:extLst>
          </p:cNvPr>
          <p:cNvSpPr txBox="1">
            <a:spLocks/>
          </p:cNvSpPr>
          <p:nvPr/>
        </p:nvSpPr>
        <p:spPr>
          <a:xfrm>
            <a:off x="6621565" y="2586279"/>
            <a:ext cx="4816161" cy="3904410"/>
          </a:xfrm>
          <a:prstGeom prst="rect">
            <a:avLst/>
          </a:prstGeom>
        </p:spPr>
        <p:txBody>
          <a:bodyPr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da-DK" dirty="0"/>
              <a:t>Åbn </a:t>
            </a:r>
            <a:r>
              <a:rPr lang="da-DK" dirty="0" err="1"/>
              <a:t>appen</a:t>
            </a:r>
            <a:r>
              <a:rPr lang="da-DK" dirty="0"/>
              <a:t> ‘</a:t>
            </a:r>
            <a:r>
              <a:rPr lang="da-DK" dirty="0" err="1"/>
              <a:t>App</a:t>
            </a:r>
            <a:r>
              <a:rPr lang="da-DK" dirty="0"/>
              <a:t> Store’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Søg efter ‘Sving Sikkert VR’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Installer ‘Sving Sikkert VR’</a:t>
            </a:r>
          </a:p>
        </p:txBody>
      </p:sp>
      <p:sp>
        <p:nvSpPr>
          <p:cNvPr id="21" name="Tekstfelt 20">
            <a:extLst>
              <a:ext uri="{FF2B5EF4-FFF2-40B4-BE49-F238E27FC236}">
                <a16:creationId xmlns:a16="http://schemas.microsoft.com/office/drawing/2014/main" id="{0532FC3C-E5A5-CA4F-B081-FAD8872DC515}"/>
              </a:ext>
            </a:extLst>
          </p:cNvPr>
          <p:cNvSpPr txBox="1"/>
          <p:nvPr/>
        </p:nvSpPr>
        <p:spPr>
          <a:xfrm>
            <a:off x="838198" y="6094592"/>
            <a:ext cx="10515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32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 alle installeret Sving Sikkert VR?</a:t>
            </a: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766019BE-E005-BC43-B924-D9038EF92B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9449" y="3387445"/>
            <a:ext cx="898539" cy="898539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EA46E27E-EDCA-5448-9D31-5B01EE25E4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12381" y="4484910"/>
            <a:ext cx="798366" cy="798366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93B3D0E3-3D02-0B45-8BC1-7D86611574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06760" y="3387445"/>
            <a:ext cx="894716" cy="89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26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himmel, indendørs, væg, sidder&#10;&#10;Automatisk genereret beskrivelse">
            <a:extLst>
              <a:ext uri="{FF2B5EF4-FFF2-40B4-BE49-F238E27FC236}">
                <a16:creationId xmlns:a16="http://schemas.microsoft.com/office/drawing/2014/main" id="{37445800-2F55-8D42-9143-28661C5567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45" r="49780" b="2107"/>
          <a:stretch/>
        </p:blipFill>
        <p:spPr>
          <a:xfrm>
            <a:off x="4063105" y="2038204"/>
            <a:ext cx="3975996" cy="3918295"/>
          </a:xfrm>
          <a:prstGeom prst="rect">
            <a:avLst/>
          </a:prstGeom>
        </p:spPr>
      </p:pic>
      <p:pic>
        <p:nvPicPr>
          <p:cNvPr id="7" name="Grafik 6" descr="Markør">
            <a:extLst>
              <a:ext uri="{FF2B5EF4-FFF2-40B4-BE49-F238E27FC236}">
                <a16:creationId xmlns:a16="http://schemas.microsoft.com/office/drawing/2014/main" id="{1C526814-2579-DF4E-A13C-B268E556AC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0000">
            <a:off x="6164380" y="4584784"/>
            <a:ext cx="1476498" cy="1476498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9DA1C3EC-9269-E241-A70C-563A6E07C68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115" t="1" r="4186" b="-1972"/>
          <a:stretch/>
        </p:blipFill>
        <p:spPr>
          <a:xfrm>
            <a:off x="84092" y="2038204"/>
            <a:ext cx="3817883" cy="3934270"/>
          </a:xfrm>
          <a:prstGeom prst="rect">
            <a:avLst/>
          </a:prstGeom>
        </p:spPr>
      </p:pic>
      <p:pic>
        <p:nvPicPr>
          <p:cNvPr id="10" name="Grafik 9" descr="Markør">
            <a:extLst>
              <a:ext uri="{FF2B5EF4-FFF2-40B4-BE49-F238E27FC236}">
                <a16:creationId xmlns:a16="http://schemas.microsoft.com/office/drawing/2014/main" id="{D7165AF8-5014-3540-A8B5-ECDB839331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700000">
            <a:off x="2769872" y="2343997"/>
            <a:ext cx="1476498" cy="1476498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92093C54-9AD6-FA45-975B-6F85660FE2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0231" y="2038204"/>
            <a:ext cx="3907677" cy="3918295"/>
          </a:xfrm>
          <a:prstGeom prst="rect">
            <a:avLst/>
          </a:prstGeom>
        </p:spPr>
      </p:pic>
      <p:pic>
        <p:nvPicPr>
          <p:cNvPr id="12" name="Grafik 11" descr="Markør">
            <a:extLst>
              <a:ext uri="{FF2B5EF4-FFF2-40B4-BE49-F238E27FC236}">
                <a16:creationId xmlns:a16="http://schemas.microsoft.com/office/drawing/2014/main" id="{7359FF1B-6C72-7E47-BBC8-5A8A56491C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3500000">
            <a:off x="8371778" y="544836"/>
            <a:ext cx="1476498" cy="1476498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229C9FEC-8E28-184D-A5DA-0746B00A2B77}"/>
              </a:ext>
            </a:extLst>
          </p:cNvPr>
          <p:cNvSpPr txBox="1"/>
          <p:nvPr/>
        </p:nvSpPr>
        <p:spPr>
          <a:xfrm>
            <a:off x="1171510" y="3718390"/>
            <a:ext cx="255722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a-DK"/>
              <a:t>Start Sving Sikkert VR, og vælg indstillinger ved at trykke på tandhjulet.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68AB1266-361B-1C4E-B509-89633AFD99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76014" y="680846"/>
            <a:ext cx="1973320" cy="1315547"/>
          </a:xfrm>
          <a:prstGeom prst="rect">
            <a:avLst/>
          </a:prstGeo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4B1F40EE-03BF-BC42-B036-866D3F0B9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Indstil appen til dine VR-briller</a:t>
            </a:r>
          </a:p>
        </p:txBody>
      </p:sp>
    </p:spTree>
    <p:extLst>
      <p:ext uri="{BB962C8B-B14F-4D97-AF65-F5344CB8AC3E}">
        <p14:creationId xmlns:p14="http://schemas.microsoft.com/office/powerpoint/2010/main" val="1754042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billede, der indeholder person, opbevarer, væg, indendørs&#10;&#10;Automatisk genereret beskrivelse">
            <a:extLst>
              <a:ext uri="{FF2B5EF4-FFF2-40B4-BE49-F238E27FC236}">
                <a16:creationId xmlns:a16="http://schemas.microsoft.com/office/drawing/2014/main" id="{E8B0073A-444A-D341-8482-0A306A6078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581553"/>
            <a:ext cx="5228072" cy="3920345"/>
          </a:xfrm>
          <a:prstGeom prst="rect">
            <a:avLst/>
          </a:prstGeom>
        </p:spPr>
      </p:pic>
      <p:pic>
        <p:nvPicPr>
          <p:cNvPr id="5" name="Billede 4" descr="Et billede, der indeholder person, kvinde, opbevarer, indendørs&#10;&#10;Automatisk genereret beskrivelse">
            <a:extLst>
              <a:ext uri="{FF2B5EF4-FFF2-40B4-BE49-F238E27FC236}">
                <a16:creationId xmlns:a16="http://schemas.microsoft.com/office/drawing/2014/main" id="{FB9C8A6D-43AD-AC4C-9F6E-BA9E75B80E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272" y="1581552"/>
            <a:ext cx="5228072" cy="3920345"/>
          </a:xfrm>
          <a:prstGeom prst="rect">
            <a:avLst/>
          </a:prstGeom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AF02CBBE-DEE2-FE49-A2BD-DCE72AEDD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Sæt telefonen i brillen, og tag brillerne på – god fornøjelse!</a:t>
            </a:r>
          </a:p>
        </p:txBody>
      </p:sp>
    </p:spTree>
    <p:extLst>
      <p:ext uri="{BB962C8B-B14F-4D97-AF65-F5344CB8AC3E}">
        <p14:creationId xmlns:p14="http://schemas.microsoft.com/office/powerpoint/2010/main" val="2605760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B366A-DDBB-D54E-94A7-0DF5302DE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Tips til brug af Sving Sikkert – valgcirklen</a:t>
            </a:r>
          </a:p>
        </p:txBody>
      </p:sp>
      <p:pic>
        <p:nvPicPr>
          <p:cNvPr id="9" name="Pladsholder til indhold 8" descr="Et billede, der indeholder himmel, indendørs, bord&#10;&#10;Automatisk genereret beskrivelse">
            <a:extLst>
              <a:ext uri="{FF2B5EF4-FFF2-40B4-BE49-F238E27FC236}">
                <a16:creationId xmlns:a16="http://schemas.microsoft.com/office/drawing/2014/main" id="{B92A1A4A-306A-F149-8A0F-8477700E32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23720" y="1272323"/>
            <a:ext cx="8544560" cy="5340350"/>
          </a:xfrm>
        </p:spPr>
      </p:pic>
      <p:pic>
        <p:nvPicPr>
          <p:cNvPr id="10" name="Grafik 9" descr="Markør">
            <a:extLst>
              <a:ext uri="{FF2B5EF4-FFF2-40B4-BE49-F238E27FC236}">
                <a16:creationId xmlns:a16="http://schemas.microsoft.com/office/drawing/2014/main" id="{D699C5B2-D235-854E-B627-E63F382B1B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0000">
            <a:off x="6151435" y="3247327"/>
            <a:ext cx="1476498" cy="1476498"/>
          </a:xfrm>
          <a:prstGeom prst="rect">
            <a:avLst/>
          </a:prstGeom>
        </p:spPr>
      </p:pic>
      <p:pic>
        <p:nvPicPr>
          <p:cNvPr id="11" name="Grafik 10" descr="Markør">
            <a:extLst>
              <a:ext uri="{FF2B5EF4-FFF2-40B4-BE49-F238E27FC236}">
                <a16:creationId xmlns:a16="http://schemas.microsoft.com/office/drawing/2014/main" id="{4B0F8D42-1B9B-644D-836E-880F272DBF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700000">
            <a:off x="5326754" y="4038488"/>
            <a:ext cx="1476498" cy="1476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172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B366A-DDBB-D54E-94A7-0DF5302DE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Tips til brug af Sving Sikkert – højresving</a:t>
            </a:r>
          </a:p>
        </p:txBody>
      </p:sp>
      <p:pic>
        <p:nvPicPr>
          <p:cNvPr id="6" name="Pladsholder til indhold 5" descr="Et billede, der indeholder himmel&#10;&#10;Automatisk genereret beskrivelse">
            <a:extLst>
              <a:ext uri="{FF2B5EF4-FFF2-40B4-BE49-F238E27FC236}">
                <a16:creationId xmlns:a16="http://schemas.microsoft.com/office/drawing/2014/main" id="{51E5AB0F-0671-064B-B31A-9400159C7E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23720" y="1271588"/>
            <a:ext cx="8544560" cy="5340350"/>
          </a:xfrm>
        </p:spPr>
      </p:pic>
      <p:pic>
        <p:nvPicPr>
          <p:cNvPr id="12" name="Grafik 11" descr="Markør">
            <a:extLst>
              <a:ext uri="{FF2B5EF4-FFF2-40B4-BE49-F238E27FC236}">
                <a16:creationId xmlns:a16="http://schemas.microsoft.com/office/drawing/2014/main" id="{36A89D07-CB7F-C84B-95A5-8D071DD40B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700000">
            <a:off x="4059165" y="4022242"/>
            <a:ext cx="1476498" cy="1476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498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B366A-DDBB-D54E-94A7-0DF5302DE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Tips til brug af Sving Sikkert – orienteringszoner</a:t>
            </a:r>
          </a:p>
        </p:txBody>
      </p:sp>
      <p:pic>
        <p:nvPicPr>
          <p:cNvPr id="7" name="Pladsholder til indhold 6" descr="Et billede, der indeholder himmel, indendørs, bord&#10;&#10;Automatisk genereret beskrivelse">
            <a:extLst>
              <a:ext uri="{FF2B5EF4-FFF2-40B4-BE49-F238E27FC236}">
                <a16:creationId xmlns:a16="http://schemas.microsoft.com/office/drawing/2014/main" id="{FED84566-93D4-AE4C-9A54-69600B48C5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23720" y="1271588"/>
            <a:ext cx="8544560" cy="5340350"/>
          </a:xfrm>
        </p:spPr>
      </p:pic>
    </p:spTree>
    <p:extLst>
      <p:ext uri="{BB962C8B-B14F-4D97-AF65-F5344CB8AC3E}">
        <p14:creationId xmlns:p14="http://schemas.microsoft.com/office/powerpoint/2010/main" val="477399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lede 11" descr="Et billede, der indeholder clipart&#10;&#10;Automatisk genereret beskrivelse">
            <a:extLst>
              <a:ext uri="{FF2B5EF4-FFF2-40B4-BE49-F238E27FC236}">
                <a16:creationId xmlns:a16="http://schemas.microsoft.com/office/drawing/2014/main" id="{0B0B7853-47B9-2245-A7F1-E12291230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0484" y="155422"/>
            <a:ext cx="2644381" cy="372417"/>
          </a:xfrm>
          <a:prstGeom prst="rect">
            <a:avLst/>
          </a:prstGeom>
        </p:spPr>
      </p:pic>
      <p:pic>
        <p:nvPicPr>
          <p:cNvPr id="14" name="Billede 13" descr="Et billede, der indeholder grøn, vej, indendørs, lastbil&#10;&#10;Automatisk genereret beskrivelse">
            <a:extLst>
              <a:ext uri="{FF2B5EF4-FFF2-40B4-BE49-F238E27FC236}">
                <a16:creationId xmlns:a16="http://schemas.microsoft.com/office/drawing/2014/main" id="{9728DFED-3DCA-E14F-BA1D-9B95C08CB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05EFF58A-2887-B14D-A343-28F1BE1A4975}"/>
              </a:ext>
            </a:extLst>
          </p:cNvPr>
          <p:cNvSpPr txBox="1"/>
          <p:nvPr/>
        </p:nvSpPr>
        <p:spPr>
          <a:xfrm>
            <a:off x="243376" y="173896"/>
            <a:ext cx="6594774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da-DK" sz="4000" b="1">
                <a:ln w="0"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www.svingsikkert.dk</a:t>
            </a:r>
          </a:p>
        </p:txBody>
      </p:sp>
      <p:pic>
        <p:nvPicPr>
          <p:cNvPr id="15" name="Billede 14" descr="Et billede, der indeholder clipart&#10;&#10;Automatisk genereret beskrivelse">
            <a:extLst>
              <a:ext uri="{FF2B5EF4-FFF2-40B4-BE49-F238E27FC236}">
                <a16:creationId xmlns:a16="http://schemas.microsoft.com/office/drawing/2014/main" id="{9020C05F-8DC5-3E42-BC3D-FB71B8DD4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376" y="6216253"/>
            <a:ext cx="2644381" cy="37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14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FD86809F012714BAF00A2137554922B" ma:contentTypeVersion="10" ma:contentTypeDescription="Opret et nyt dokument." ma:contentTypeScope="" ma:versionID="1915275603223474aa8b141ca544f3dc">
  <xsd:schema xmlns:xsd="http://www.w3.org/2001/XMLSchema" xmlns:xs="http://www.w3.org/2001/XMLSchema" xmlns:p="http://schemas.microsoft.com/office/2006/metadata/properties" xmlns:ns2="8320ca55-224c-416b-b3ef-863a468b5d08" xmlns:ns3="13a69d8c-709d-4e00-b5e9-04d65fc2b6ef" targetNamespace="http://schemas.microsoft.com/office/2006/metadata/properties" ma:root="true" ma:fieldsID="4d7344dd3b2ff7134d1299a841c77de0" ns2:_="" ns3:_="">
    <xsd:import namespace="8320ca55-224c-416b-b3ef-863a468b5d08"/>
    <xsd:import namespace="13a69d8c-709d-4e00-b5e9-04d65fc2b6e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20ca55-224c-416b-b3ef-863a468b5d0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t med detaljer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a69d8c-709d-4e00-b5e9-04d65fc2b6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F768973-B5BA-4A37-815E-0CCC79582715}">
  <ds:schemaRefs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www.w3.org/XML/1998/namespace"/>
    <ds:schemaRef ds:uri="http://purl.org/dc/elements/1.1/"/>
    <ds:schemaRef ds:uri="http://purl.org/dc/dcmitype/"/>
    <ds:schemaRef ds:uri="http://schemas.microsoft.com/office/infopath/2007/PartnerControls"/>
    <ds:schemaRef ds:uri="13a69d8c-709d-4e00-b5e9-04d65fc2b6ef"/>
    <ds:schemaRef ds:uri="8320ca55-224c-416b-b3ef-863a468b5d08"/>
  </ds:schemaRefs>
</ds:datastoreItem>
</file>

<file path=customXml/itemProps2.xml><?xml version="1.0" encoding="utf-8"?>
<ds:datastoreItem xmlns:ds="http://schemas.openxmlformats.org/officeDocument/2006/customXml" ds:itemID="{2B75C891-9DFF-441F-BF89-AE2B81C9DDE0}"/>
</file>

<file path=customXml/itemProps3.xml><?xml version="1.0" encoding="utf-8"?>
<ds:datastoreItem xmlns:ds="http://schemas.openxmlformats.org/officeDocument/2006/customXml" ds:itemID="{461CFE4C-EE79-472F-803D-6F3271397A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317</Words>
  <Application>Microsoft Macintosh PowerPoint</Application>
  <PresentationFormat>Widescreen</PresentationFormat>
  <Paragraphs>58</Paragraphs>
  <Slides>8</Slides>
  <Notes>8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3" baseType="lpstr">
      <vt:lpstr>Arial</vt:lpstr>
      <vt:lpstr>Calibri</vt:lpstr>
      <vt:lpstr>Open Sans</vt:lpstr>
      <vt:lpstr>Open Sans SemiBold</vt:lpstr>
      <vt:lpstr>Office-tema</vt:lpstr>
      <vt:lpstr>PowerPoint-præsentation</vt:lpstr>
      <vt:lpstr>PowerPoint-præsentation</vt:lpstr>
      <vt:lpstr>Indstil appen til dine VR-briller</vt:lpstr>
      <vt:lpstr>Sæt telefonen i brillen, og tag brillerne på – god fornøjelse!</vt:lpstr>
      <vt:lpstr>Tips til brug af Sving Sikkert – valgcirklen</vt:lpstr>
      <vt:lpstr>Tips til brug af Sving Sikkert – højresving</vt:lpstr>
      <vt:lpstr>Tips til brug af Sving Sikkert – orienteringszoner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Ole Bülow Hartvigsen</dc:creator>
  <cp:lastModifiedBy>Ole Bülow Hartvigsen</cp:lastModifiedBy>
  <cp:revision>1</cp:revision>
  <dcterms:created xsi:type="dcterms:W3CDTF">2019-05-27T19:56:04Z</dcterms:created>
  <dcterms:modified xsi:type="dcterms:W3CDTF">2019-06-18T09:39:18Z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0x010100CFD86809F012714BAF00A2137554922B</vt:lpwstr>
  </property>
</Properties>
</file>