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474716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BA438-3584-4A0A-B712-6AF1D318171B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E16CF-8667-47DE-916F-2AEFDD0F6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8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D8139-15BF-A183-FC45-C97682173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210FB-2C01-0CE0-D1C3-71BA903DB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D8760-084E-E77D-8E38-895C6C5E1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Floorplan for 2025 https://homebase.map-dynamics.com/retailnow2025/floorplan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0424A-4684-AD43-2BC0-49C827FAF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A3D6-97C2-44B8-A26A-1565470C9E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8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3184-FDE4-F476-518B-D8990DD58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B2BD3F-05D4-578E-01F5-BB0FC122A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1F29C-AB62-6810-7C0A-C5D27AD6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8CC1C-E67E-EFAD-445D-555593C9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21BD2-0116-3E0C-71CC-6A7FB48A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2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DE18-E5E2-408F-8AF3-D2DBFFA6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F0ACA-4F48-CF1C-6EF5-AAF1F0589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46B61-976E-40A8-53C9-CE4ECDDD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1605E-F9B5-60BA-0B46-122AA62A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8CFDF-473F-8B7C-0997-59465438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6FB2-3829-2BB0-BD11-58743391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817AE-6E3F-F72B-C740-A41B8C2B0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40343-3D68-61D6-961A-C80DBE44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1CC2F-1CE0-2362-ECB3-600DF590C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03EA1-F6FD-0747-7DBA-AFE2F10BD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8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D44B0-D076-CF62-1D8F-4C4B57D08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A3C5C-9C9E-51DE-0239-757072F15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CA530-6BAB-7DF0-4EA8-81298E82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DDBC3-676F-5AB1-BB1B-96595443E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89017-4CBE-C2AD-4336-E78DB672C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19617-BC3B-A042-F416-04FDBFB3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6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8C365-DA02-164A-7302-6EE702EFA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5B5D9-20AF-392F-204A-1D11FAB51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266B0-14BA-470E-9E69-A518511A5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AA895-47B6-B632-27F9-34F14C680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7132D-3FBE-C134-D384-DE5713A12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2AA8C2-67E6-6236-43A0-EAF6A56C5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22AF97-64D4-15B5-AC08-54B6AFDC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EAA75-42FC-E812-B16D-70914CDC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0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35560-E125-DBF5-2B25-D4934AFB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7C627-9E0F-21BF-5B61-B2E8CEAF8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F948A-5EA4-9185-3777-33CC2AC2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5AA7E-B50E-6236-702F-99CAFE6E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3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219BAD-8386-6A63-7015-E6CEE764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BDA78-1711-0E51-5434-B0A47BC6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46084-83AD-EA23-8B02-DA65E44F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11421-9857-1F0A-6BD4-B68AAA67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3AB9D-8177-EC05-96AD-CD853F0B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2C9FB-7DF7-6C67-3E18-CB90CA0F8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4FC29-E979-8931-45AB-75E7F71E3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AE1A1-B630-58D3-4EED-E9ADBA53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C4840-0564-4AC1-41FD-B72DD350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7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DCFA-7E2F-0695-4927-51B8B17E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EBB99A-E3F2-42D3-B6D9-0B52A768C7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5A66-5579-619F-B1EF-AD3D7F61F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764BD-2136-196F-CC6B-C796A3F2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F5889-0B9B-160C-9E63-F1FC4935D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4B8F8-B873-5873-29CF-05B17F6FB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6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F9DF-ED65-D75C-6B9B-5D280A0C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32C41-972A-E744-A2CD-77610B2E2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0DB2C-8FDD-B889-3964-596022791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33FC-FEC2-8D46-3D0D-0785BA3B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9092E-7CC5-306D-0310-0B433CBA7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6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0DD4AD-1DA9-1A47-EA80-58BA23F0F8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65BAC-BC56-20F7-08BF-9327FB5DE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18225-D12B-1275-A494-AA0DB874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1CF10-CD2A-6AC4-2070-1DD84F5D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4C7B4-15F6-776F-1064-31F70506C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1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34950" y="679891"/>
            <a:ext cx="6250256" cy="722197"/>
          </a:xfrm>
        </p:spPr>
        <p:txBody>
          <a:bodyPr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 Goes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93983" y="1803929"/>
            <a:ext cx="6191223" cy="450321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z="800">
                <a:latin typeface="+mj-lt"/>
                <a:ea typeface="Toshiba Sans Medium" panose="020B0603030403020204" pitchFamily="34" charset="0"/>
              </a:defRPr>
            </a:lvl1pPr>
          </a:lstStyle>
          <a:p>
            <a:fld id="{6236A28B-F54B-4919-95CB-699265CD38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0BFD34-9950-C0AF-141F-81130DE10F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4948" y="278051"/>
            <a:ext cx="5076825" cy="6254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5F5F5F"/>
                </a:solidFill>
              </a:defRPr>
            </a:lvl1pPr>
          </a:lstStyle>
          <a:p>
            <a:pPr lvl="0"/>
            <a:r>
              <a:rPr lang="en-US"/>
              <a:t>OPTIONAL SECTION CATEGORY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8E6412F-7D25-8782-8F69-72884622E334}"/>
              </a:ext>
            </a:extLst>
          </p:cNvPr>
          <p:cNvSpPr>
            <a:spLocks/>
          </p:cNvSpPr>
          <p:nvPr userDrawn="1"/>
        </p:nvSpPr>
        <p:spPr>
          <a:xfrm>
            <a:off x="352598" y="1402088"/>
            <a:ext cx="3398787" cy="45719"/>
          </a:xfrm>
          <a:custGeom>
            <a:avLst/>
            <a:gdLst>
              <a:gd name="connsiteX0" fmla="*/ 0 w 6447826"/>
              <a:gd name="connsiteY0" fmla="*/ 0 h 350085"/>
              <a:gd name="connsiteX1" fmla="*/ 6447826 w 6447826"/>
              <a:gd name="connsiteY1" fmla="*/ 0 h 350085"/>
              <a:gd name="connsiteX2" fmla="*/ 6447826 w 6447826"/>
              <a:gd name="connsiteY2" fmla="*/ 350085 h 350085"/>
              <a:gd name="connsiteX3" fmla="*/ 0 w 6447826"/>
              <a:gd name="connsiteY3" fmla="*/ 350085 h 350085"/>
              <a:gd name="connsiteX4" fmla="*/ 0 w 6447826"/>
              <a:gd name="connsiteY4" fmla="*/ 0 h 350085"/>
              <a:gd name="connsiteX0" fmla="*/ 0 w 6447826"/>
              <a:gd name="connsiteY0" fmla="*/ 0 h 350085"/>
              <a:gd name="connsiteX1" fmla="*/ 6202244 w 6447826"/>
              <a:gd name="connsiteY1" fmla="*/ 0 h 350085"/>
              <a:gd name="connsiteX2" fmla="*/ 6447826 w 6447826"/>
              <a:gd name="connsiteY2" fmla="*/ 350085 h 350085"/>
              <a:gd name="connsiteX3" fmla="*/ 0 w 6447826"/>
              <a:gd name="connsiteY3" fmla="*/ 350085 h 350085"/>
              <a:gd name="connsiteX4" fmla="*/ 0 w 6447826"/>
              <a:gd name="connsiteY4" fmla="*/ 0 h 350085"/>
              <a:gd name="connsiteX0" fmla="*/ 0 w 6447826"/>
              <a:gd name="connsiteY0" fmla="*/ 845 h 350930"/>
              <a:gd name="connsiteX1" fmla="*/ 5915072 w 6447826"/>
              <a:gd name="connsiteY1" fmla="*/ 0 h 350930"/>
              <a:gd name="connsiteX2" fmla="*/ 6447826 w 6447826"/>
              <a:gd name="connsiteY2" fmla="*/ 350930 h 350930"/>
              <a:gd name="connsiteX3" fmla="*/ 0 w 6447826"/>
              <a:gd name="connsiteY3" fmla="*/ 350930 h 350930"/>
              <a:gd name="connsiteX4" fmla="*/ 0 w 6447826"/>
              <a:gd name="connsiteY4" fmla="*/ 845 h 350930"/>
              <a:gd name="connsiteX0" fmla="*/ 0 w 6447826"/>
              <a:gd name="connsiteY0" fmla="*/ 18818 h 368903"/>
              <a:gd name="connsiteX1" fmla="*/ 6211397 w 6447826"/>
              <a:gd name="connsiteY1" fmla="*/ 0 h 368903"/>
              <a:gd name="connsiteX2" fmla="*/ 6447826 w 6447826"/>
              <a:gd name="connsiteY2" fmla="*/ 368903 h 368903"/>
              <a:gd name="connsiteX3" fmla="*/ 0 w 6447826"/>
              <a:gd name="connsiteY3" fmla="*/ 368903 h 368903"/>
              <a:gd name="connsiteX4" fmla="*/ 0 w 6447826"/>
              <a:gd name="connsiteY4" fmla="*/ 18818 h 368903"/>
              <a:gd name="connsiteX0" fmla="*/ 0 w 6447826"/>
              <a:gd name="connsiteY0" fmla="*/ 1 h 350086"/>
              <a:gd name="connsiteX1" fmla="*/ 6405755 w 6447826"/>
              <a:gd name="connsiteY1" fmla="*/ 1838 h 350086"/>
              <a:gd name="connsiteX2" fmla="*/ 6447826 w 6447826"/>
              <a:gd name="connsiteY2" fmla="*/ 350086 h 350086"/>
              <a:gd name="connsiteX3" fmla="*/ 0 w 6447826"/>
              <a:gd name="connsiteY3" fmla="*/ 350086 h 350086"/>
              <a:gd name="connsiteX4" fmla="*/ 0 w 6447826"/>
              <a:gd name="connsiteY4" fmla="*/ 1 h 350086"/>
              <a:gd name="connsiteX0" fmla="*/ 0 w 6494473"/>
              <a:gd name="connsiteY0" fmla="*/ 1 h 370741"/>
              <a:gd name="connsiteX1" fmla="*/ 6405755 w 6494473"/>
              <a:gd name="connsiteY1" fmla="*/ 1838 h 370741"/>
              <a:gd name="connsiteX2" fmla="*/ 6494473 w 6494473"/>
              <a:gd name="connsiteY2" fmla="*/ 370741 h 370741"/>
              <a:gd name="connsiteX3" fmla="*/ 0 w 6494473"/>
              <a:gd name="connsiteY3" fmla="*/ 350086 h 370741"/>
              <a:gd name="connsiteX4" fmla="*/ 0 w 6494473"/>
              <a:gd name="connsiteY4" fmla="*/ 1 h 370741"/>
              <a:gd name="connsiteX0" fmla="*/ 0 w 6494473"/>
              <a:gd name="connsiteY0" fmla="*/ 24646 h 395386"/>
              <a:gd name="connsiteX1" fmla="*/ 6454682 w 6494473"/>
              <a:gd name="connsiteY1" fmla="*/ 0 h 395386"/>
              <a:gd name="connsiteX2" fmla="*/ 6494473 w 6494473"/>
              <a:gd name="connsiteY2" fmla="*/ 395386 h 395386"/>
              <a:gd name="connsiteX3" fmla="*/ 0 w 6494473"/>
              <a:gd name="connsiteY3" fmla="*/ 374731 h 395386"/>
              <a:gd name="connsiteX4" fmla="*/ 0 w 6494473"/>
              <a:gd name="connsiteY4" fmla="*/ 24646 h 39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4473" h="395386">
                <a:moveTo>
                  <a:pt x="0" y="24646"/>
                </a:moveTo>
                <a:lnTo>
                  <a:pt x="6454682" y="0"/>
                </a:lnTo>
                <a:lnTo>
                  <a:pt x="6494473" y="395386"/>
                </a:lnTo>
                <a:lnTo>
                  <a:pt x="0" y="374731"/>
                </a:lnTo>
                <a:lnTo>
                  <a:pt x="0" y="24646"/>
                </a:lnTo>
                <a:close/>
              </a:path>
            </a:pathLst>
          </a:custGeom>
          <a:solidFill>
            <a:srgbClr val="E6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9F8A9D-9244-539B-5CF4-27D99A332D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59948" y="-86774"/>
            <a:ext cx="3021915" cy="2034532"/>
          </a:xfrm>
          <a:custGeom>
            <a:avLst/>
            <a:gdLst>
              <a:gd name="connsiteX0" fmla="*/ 0 w 2474912"/>
              <a:gd name="connsiteY0" fmla="*/ 0 h 3176588"/>
              <a:gd name="connsiteX1" fmla="*/ 2474912 w 2474912"/>
              <a:gd name="connsiteY1" fmla="*/ 0 h 3176588"/>
              <a:gd name="connsiteX2" fmla="*/ 2474912 w 2474912"/>
              <a:gd name="connsiteY2" fmla="*/ 3176588 h 3176588"/>
              <a:gd name="connsiteX3" fmla="*/ 0 w 2474912"/>
              <a:gd name="connsiteY3" fmla="*/ 3176588 h 3176588"/>
              <a:gd name="connsiteX4" fmla="*/ 0 w 2474912"/>
              <a:gd name="connsiteY4" fmla="*/ 0 h 3176588"/>
              <a:gd name="connsiteX0" fmla="*/ 0 w 5175909"/>
              <a:gd name="connsiteY0" fmla="*/ 0 h 3176588"/>
              <a:gd name="connsiteX1" fmla="*/ 5175909 w 5175909"/>
              <a:gd name="connsiteY1" fmla="*/ 0 h 3176588"/>
              <a:gd name="connsiteX2" fmla="*/ 5175909 w 5175909"/>
              <a:gd name="connsiteY2" fmla="*/ 3176588 h 3176588"/>
              <a:gd name="connsiteX3" fmla="*/ 2700997 w 5175909"/>
              <a:gd name="connsiteY3" fmla="*/ 3176588 h 3176588"/>
              <a:gd name="connsiteX4" fmla="*/ 0 w 5175909"/>
              <a:gd name="connsiteY4" fmla="*/ 0 h 3176588"/>
              <a:gd name="connsiteX0" fmla="*/ 0 w 3290838"/>
              <a:gd name="connsiteY0" fmla="*/ 1195754 h 3176588"/>
              <a:gd name="connsiteX1" fmla="*/ 3290838 w 3290838"/>
              <a:gd name="connsiteY1" fmla="*/ 0 h 3176588"/>
              <a:gd name="connsiteX2" fmla="*/ 3290838 w 3290838"/>
              <a:gd name="connsiteY2" fmla="*/ 3176588 h 3176588"/>
              <a:gd name="connsiteX3" fmla="*/ 815926 w 3290838"/>
              <a:gd name="connsiteY3" fmla="*/ 3176588 h 3176588"/>
              <a:gd name="connsiteX4" fmla="*/ 0 w 3290838"/>
              <a:gd name="connsiteY4" fmla="*/ 1195754 h 3176588"/>
              <a:gd name="connsiteX0" fmla="*/ 0 w 3290838"/>
              <a:gd name="connsiteY0" fmla="*/ 829994 h 2810828"/>
              <a:gd name="connsiteX1" fmla="*/ 1884069 w 3290838"/>
              <a:gd name="connsiteY1" fmla="*/ 0 h 2810828"/>
              <a:gd name="connsiteX2" fmla="*/ 3290838 w 3290838"/>
              <a:gd name="connsiteY2" fmla="*/ 2810828 h 2810828"/>
              <a:gd name="connsiteX3" fmla="*/ 815926 w 3290838"/>
              <a:gd name="connsiteY3" fmla="*/ 2810828 h 2810828"/>
              <a:gd name="connsiteX4" fmla="*/ 0 w 3290838"/>
              <a:gd name="connsiteY4" fmla="*/ 829994 h 2810828"/>
              <a:gd name="connsiteX0" fmla="*/ 0 w 2826604"/>
              <a:gd name="connsiteY0" fmla="*/ 829994 h 2810828"/>
              <a:gd name="connsiteX1" fmla="*/ 1884069 w 2826604"/>
              <a:gd name="connsiteY1" fmla="*/ 0 h 2810828"/>
              <a:gd name="connsiteX2" fmla="*/ 2826604 w 2826604"/>
              <a:gd name="connsiteY2" fmla="*/ 1952698 h 2810828"/>
              <a:gd name="connsiteX3" fmla="*/ 815926 w 2826604"/>
              <a:gd name="connsiteY3" fmla="*/ 2810828 h 2810828"/>
              <a:gd name="connsiteX4" fmla="*/ 0 w 2826604"/>
              <a:gd name="connsiteY4" fmla="*/ 829994 h 2810828"/>
              <a:gd name="connsiteX0" fmla="*/ 0 w 2826604"/>
              <a:gd name="connsiteY0" fmla="*/ 860474 h 2841308"/>
              <a:gd name="connsiteX1" fmla="*/ 1952649 w 2826604"/>
              <a:gd name="connsiteY1" fmla="*/ 0 h 2841308"/>
              <a:gd name="connsiteX2" fmla="*/ 2826604 w 2826604"/>
              <a:gd name="connsiteY2" fmla="*/ 1983178 h 2841308"/>
              <a:gd name="connsiteX3" fmla="*/ 815926 w 2826604"/>
              <a:gd name="connsiteY3" fmla="*/ 2841308 h 2841308"/>
              <a:gd name="connsiteX4" fmla="*/ 0 w 2826604"/>
              <a:gd name="connsiteY4" fmla="*/ 860474 h 2841308"/>
              <a:gd name="connsiteX0" fmla="*/ 0 w 2807554"/>
              <a:gd name="connsiteY0" fmla="*/ 860474 h 2841308"/>
              <a:gd name="connsiteX1" fmla="*/ 1952649 w 2807554"/>
              <a:gd name="connsiteY1" fmla="*/ 0 h 2841308"/>
              <a:gd name="connsiteX2" fmla="*/ 2807554 w 2807554"/>
              <a:gd name="connsiteY2" fmla="*/ 1941268 h 2841308"/>
              <a:gd name="connsiteX3" fmla="*/ 815926 w 2807554"/>
              <a:gd name="connsiteY3" fmla="*/ 2841308 h 2841308"/>
              <a:gd name="connsiteX4" fmla="*/ 0 w 2807554"/>
              <a:gd name="connsiteY4" fmla="*/ 860474 h 2841308"/>
              <a:gd name="connsiteX0" fmla="*/ 0 w 2807554"/>
              <a:gd name="connsiteY0" fmla="*/ 860474 h 2818448"/>
              <a:gd name="connsiteX1" fmla="*/ 1952649 w 2807554"/>
              <a:gd name="connsiteY1" fmla="*/ 0 h 2818448"/>
              <a:gd name="connsiteX2" fmla="*/ 2807554 w 2807554"/>
              <a:gd name="connsiteY2" fmla="*/ 1941268 h 2818448"/>
              <a:gd name="connsiteX3" fmla="*/ 869266 w 2807554"/>
              <a:gd name="connsiteY3" fmla="*/ 2818448 h 2818448"/>
              <a:gd name="connsiteX4" fmla="*/ 0 w 2807554"/>
              <a:gd name="connsiteY4" fmla="*/ 860474 h 2818448"/>
              <a:gd name="connsiteX0" fmla="*/ 0 w 2846402"/>
              <a:gd name="connsiteY0" fmla="*/ 115680 h 2073654"/>
              <a:gd name="connsiteX1" fmla="*/ 2846402 w 2846402"/>
              <a:gd name="connsiteY1" fmla="*/ 0 h 2073654"/>
              <a:gd name="connsiteX2" fmla="*/ 2807554 w 2846402"/>
              <a:gd name="connsiteY2" fmla="*/ 1196474 h 2073654"/>
              <a:gd name="connsiteX3" fmla="*/ 869266 w 2846402"/>
              <a:gd name="connsiteY3" fmla="*/ 2073654 h 2073654"/>
              <a:gd name="connsiteX4" fmla="*/ 0 w 2846402"/>
              <a:gd name="connsiteY4" fmla="*/ 115680 h 2073654"/>
              <a:gd name="connsiteX0" fmla="*/ 0 w 2838127"/>
              <a:gd name="connsiteY0" fmla="*/ 0 h 1957974"/>
              <a:gd name="connsiteX1" fmla="*/ 2838127 w 2838127"/>
              <a:gd name="connsiteY1" fmla="*/ 25003 h 1957974"/>
              <a:gd name="connsiteX2" fmla="*/ 2807554 w 2838127"/>
              <a:gd name="connsiteY2" fmla="*/ 1080794 h 1957974"/>
              <a:gd name="connsiteX3" fmla="*/ 869266 w 2838127"/>
              <a:gd name="connsiteY3" fmla="*/ 1957974 h 1957974"/>
              <a:gd name="connsiteX4" fmla="*/ 0 w 2838127"/>
              <a:gd name="connsiteY4" fmla="*/ 0 h 1957974"/>
              <a:gd name="connsiteX0" fmla="*/ 0 w 2747097"/>
              <a:gd name="connsiteY0" fmla="*/ 165333 h 1932971"/>
              <a:gd name="connsiteX1" fmla="*/ 2747097 w 2747097"/>
              <a:gd name="connsiteY1" fmla="*/ 0 h 1932971"/>
              <a:gd name="connsiteX2" fmla="*/ 2716524 w 2747097"/>
              <a:gd name="connsiteY2" fmla="*/ 1055791 h 1932971"/>
              <a:gd name="connsiteX3" fmla="*/ 778236 w 2747097"/>
              <a:gd name="connsiteY3" fmla="*/ 1932971 h 1932971"/>
              <a:gd name="connsiteX4" fmla="*/ 0 w 2747097"/>
              <a:gd name="connsiteY4" fmla="*/ 165333 h 1932971"/>
              <a:gd name="connsiteX0" fmla="*/ 0 w 2716524"/>
              <a:gd name="connsiteY0" fmla="*/ 0 h 1767638"/>
              <a:gd name="connsiteX1" fmla="*/ 2664342 w 2716524"/>
              <a:gd name="connsiteY1" fmla="*/ 8452 h 1767638"/>
              <a:gd name="connsiteX2" fmla="*/ 2716524 w 2716524"/>
              <a:gd name="connsiteY2" fmla="*/ 890458 h 1767638"/>
              <a:gd name="connsiteX3" fmla="*/ 778236 w 2716524"/>
              <a:gd name="connsiteY3" fmla="*/ 1767638 h 1767638"/>
              <a:gd name="connsiteX4" fmla="*/ 0 w 2716524"/>
              <a:gd name="connsiteY4" fmla="*/ 0 h 1767638"/>
              <a:gd name="connsiteX0" fmla="*/ 0 w 2664342"/>
              <a:gd name="connsiteY0" fmla="*/ 0 h 1767638"/>
              <a:gd name="connsiteX1" fmla="*/ 2664342 w 2664342"/>
              <a:gd name="connsiteY1" fmla="*/ 8452 h 1767638"/>
              <a:gd name="connsiteX2" fmla="*/ 2625494 w 2664342"/>
              <a:gd name="connsiteY2" fmla="*/ 931835 h 1767638"/>
              <a:gd name="connsiteX3" fmla="*/ 778236 w 2664342"/>
              <a:gd name="connsiteY3" fmla="*/ 1767638 h 1767638"/>
              <a:gd name="connsiteX4" fmla="*/ 0 w 2664342"/>
              <a:gd name="connsiteY4" fmla="*/ 0 h 1767638"/>
              <a:gd name="connsiteX0" fmla="*/ 0 w 2625494"/>
              <a:gd name="connsiteY0" fmla="*/ 0 h 1767638"/>
              <a:gd name="connsiteX1" fmla="*/ 2606414 w 2625494"/>
              <a:gd name="connsiteY1" fmla="*/ 176 h 1767638"/>
              <a:gd name="connsiteX2" fmla="*/ 2625494 w 2625494"/>
              <a:gd name="connsiteY2" fmla="*/ 931835 h 1767638"/>
              <a:gd name="connsiteX3" fmla="*/ 778236 w 2625494"/>
              <a:gd name="connsiteY3" fmla="*/ 1767638 h 1767638"/>
              <a:gd name="connsiteX4" fmla="*/ 0 w 2625494"/>
              <a:gd name="connsiteY4" fmla="*/ 0 h 176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5494" h="1767638">
                <a:moveTo>
                  <a:pt x="0" y="0"/>
                </a:moveTo>
                <a:lnTo>
                  <a:pt x="2606414" y="176"/>
                </a:lnTo>
                <a:lnTo>
                  <a:pt x="2625494" y="931835"/>
                </a:lnTo>
                <a:lnTo>
                  <a:pt x="778236" y="17676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5E015B53-CEA9-E284-77AC-EE7F60B021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24653" y="-57966"/>
            <a:ext cx="2999905" cy="3011545"/>
          </a:xfrm>
          <a:custGeom>
            <a:avLst/>
            <a:gdLst>
              <a:gd name="connsiteX0" fmla="*/ 0 w 2474912"/>
              <a:gd name="connsiteY0" fmla="*/ 0 h 3176588"/>
              <a:gd name="connsiteX1" fmla="*/ 2474912 w 2474912"/>
              <a:gd name="connsiteY1" fmla="*/ 0 h 3176588"/>
              <a:gd name="connsiteX2" fmla="*/ 2474912 w 2474912"/>
              <a:gd name="connsiteY2" fmla="*/ 3176588 h 3176588"/>
              <a:gd name="connsiteX3" fmla="*/ 0 w 2474912"/>
              <a:gd name="connsiteY3" fmla="*/ 3176588 h 3176588"/>
              <a:gd name="connsiteX4" fmla="*/ 0 w 2474912"/>
              <a:gd name="connsiteY4" fmla="*/ 0 h 3176588"/>
              <a:gd name="connsiteX0" fmla="*/ 0 w 5175909"/>
              <a:gd name="connsiteY0" fmla="*/ 0 h 3176588"/>
              <a:gd name="connsiteX1" fmla="*/ 5175909 w 5175909"/>
              <a:gd name="connsiteY1" fmla="*/ 0 h 3176588"/>
              <a:gd name="connsiteX2" fmla="*/ 5175909 w 5175909"/>
              <a:gd name="connsiteY2" fmla="*/ 3176588 h 3176588"/>
              <a:gd name="connsiteX3" fmla="*/ 2700997 w 5175909"/>
              <a:gd name="connsiteY3" fmla="*/ 3176588 h 3176588"/>
              <a:gd name="connsiteX4" fmla="*/ 0 w 5175909"/>
              <a:gd name="connsiteY4" fmla="*/ 0 h 3176588"/>
              <a:gd name="connsiteX0" fmla="*/ 0 w 3290838"/>
              <a:gd name="connsiteY0" fmla="*/ 1195754 h 3176588"/>
              <a:gd name="connsiteX1" fmla="*/ 3290838 w 3290838"/>
              <a:gd name="connsiteY1" fmla="*/ 0 h 3176588"/>
              <a:gd name="connsiteX2" fmla="*/ 3290838 w 3290838"/>
              <a:gd name="connsiteY2" fmla="*/ 3176588 h 3176588"/>
              <a:gd name="connsiteX3" fmla="*/ 815926 w 3290838"/>
              <a:gd name="connsiteY3" fmla="*/ 3176588 h 3176588"/>
              <a:gd name="connsiteX4" fmla="*/ 0 w 3290838"/>
              <a:gd name="connsiteY4" fmla="*/ 1195754 h 3176588"/>
              <a:gd name="connsiteX0" fmla="*/ 0 w 3290838"/>
              <a:gd name="connsiteY0" fmla="*/ 829994 h 2810828"/>
              <a:gd name="connsiteX1" fmla="*/ 1884069 w 3290838"/>
              <a:gd name="connsiteY1" fmla="*/ 0 h 2810828"/>
              <a:gd name="connsiteX2" fmla="*/ 3290838 w 3290838"/>
              <a:gd name="connsiteY2" fmla="*/ 2810828 h 2810828"/>
              <a:gd name="connsiteX3" fmla="*/ 815926 w 3290838"/>
              <a:gd name="connsiteY3" fmla="*/ 2810828 h 2810828"/>
              <a:gd name="connsiteX4" fmla="*/ 0 w 3290838"/>
              <a:gd name="connsiteY4" fmla="*/ 829994 h 2810828"/>
              <a:gd name="connsiteX0" fmla="*/ 0 w 2826604"/>
              <a:gd name="connsiteY0" fmla="*/ 829994 h 2810828"/>
              <a:gd name="connsiteX1" fmla="*/ 1884069 w 2826604"/>
              <a:gd name="connsiteY1" fmla="*/ 0 h 2810828"/>
              <a:gd name="connsiteX2" fmla="*/ 2826604 w 2826604"/>
              <a:gd name="connsiteY2" fmla="*/ 1952698 h 2810828"/>
              <a:gd name="connsiteX3" fmla="*/ 815926 w 2826604"/>
              <a:gd name="connsiteY3" fmla="*/ 2810828 h 2810828"/>
              <a:gd name="connsiteX4" fmla="*/ 0 w 2826604"/>
              <a:gd name="connsiteY4" fmla="*/ 829994 h 2810828"/>
              <a:gd name="connsiteX0" fmla="*/ 0 w 2826604"/>
              <a:gd name="connsiteY0" fmla="*/ 860474 h 2841308"/>
              <a:gd name="connsiteX1" fmla="*/ 1952649 w 2826604"/>
              <a:gd name="connsiteY1" fmla="*/ 0 h 2841308"/>
              <a:gd name="connsiteX2" fmla="*/ 2826604 w 2826604"/>
              <a:gd name="connsiteY2" fmla="*/ 1983178 h 2841308"/>
              <a:gd name="connsiteX3" fmla="*/ 815926 w 2826604"/>
              <a:gd name="connsiteY3" fmla="*/ 2841308 h 2841308"/>
              <a:gd name="connsiteX4" fmla="*/ 0 w 2826604"/>
              <a:gd name="connsiteY4" fmla="*/ 860474 h 2841308"/>
              <a:gd name="connsiteX0" fmla="*/ 0 w 2807554"/>
              <a:gd name="connsiteY0" fmla="*/ 860474 h 2841308"/>
              <a:gd name="connsiteX1" fmla="*/ 1952649 w 2807554"/>
              <a:gd name="connsiteY1" fmla="*/ 0 h 2841308"/>
              <a:gd name="connsiteX2" fmla="*/ 2807554 w 2807554"/>
              <a:gd name="connsiteY2" fmla="*/ 1941268 h 2841308"/>
              <a:gd name="connsiteX3" fmla="*/ 815926 w 2807554"/>
              <a:gd name="connsiteY3" fmla="*/ 2841308 h 2841308"/>
              <a:gd name="connsiteX4" fmla="*/ 0 w 2807554"/>
              <a:gd name="connsiteY4" fmla="*/ 860474 h 2841308"/>
              <a:gd name="connsiteX0" fmla="*/ 0 w 2807554"/>
              <a:gd name="connsiteY0" fmla="*/ 860474 h 2818448"/>
              <a:gd name="connsiteX1" fmla="*/ 1952649 w 2807554"/>
              <a:gd name="connsiteY1" fmla="*/ 0 h 2818448"/>
              <a:gd name="connsiteX2" fmla="*/ 2807554 w 2807554"/>
              <a:gd name="connsiteY2" fmla="*/ 1941268 h 2818448"/>
              <a:gd name="connsiteX3" fmla="*/ 869266 w 2807554"/>
              <a:gd name="connsiteY3" fmla="*/ 2818448 h 2818448"/>
              <a:gd name="connsiteX4" fmla="*/ 0 w 2807554"/>
              <a:gd name="connsiteY4" fmla="*/ 860474 h 281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7554" h="2818448">
                <a:moveTo>
                  <a:pt x="0" y="860474"/>
                </a:moveTo>
                <a:lnTo>
                  <a:pt x="1952649" y="0"/>
                </a:lnTo>
                <a:lnTo>
                  <a:pt x="2807554" y="1941268"/>
                </a:lnTo>
                <a:lnTo>
                  <a:pt x="869266" y="2818448"/>
                </a:lnTo>
                <a:lnTo>
                  <a:pt x="0" y="860474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5BFE4873-BCC2-7280-972A-F8629C6BCA0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158474" y="1386415"/>
            <a:ext cx="2999905" cy="3011545"/>
          </a:xfrm>
          <a:custGeom>
            <a:avLst/>
            <a:gdLst>
              <a:gd name="connsiteX0" fmla="*/ 0 w 2474912"/>
              <a:gd name="connsiteY0" fmla="*/ 0 h 3176588"/>
              <a:gd name="connsiteX1" fmla="*/ 2474912 w 2474912"/>
              <a:gd name="connsiteY1" fmla="*/ 0 h 3176588"/>
              <a:gd name="connsiteX2" fmla="*/ 2474912 w 2474912"/>
              <a:gd name="connsiteY2" fmla="*/ 3176588 h 3176588"/>
              <a:gd name="connsiteX3" fmla="*/ 0 w 2474912"/>
              <a:gd name="connsiteY3" fmla="*/ 3176588 h 3176588"/>
              <a:gd name="connsiteX4" fmla="*/ 0 w 2474912"/>
              <a:gd name="connsiteY4" fmla="*/ 0 h 3176588"/>
              <a:gd name="connsiteX0" fmla="*/ 0 w 5175909"/>
              <a:gd name="connsiteY0" fmla="*/ 0 h 3176588"/>
              <a:gd name="connsiteX1" fmla="*/ 5175909 w 5175909"/>
              <a:gd name="connsiteY1" fmla="*/ 0 h 3176588"/>
              <a:gd name="connsiteX2" fmla="*/ 5175909 w 5175909"/>
              <a:gd name="connsiteY2" fmla="*/ 3176588 h 3176588"/>
              <a:gd name="connsiteX3" fmla="*/ 2700997 w 5175909"/>
              <a:gd name="connsiteY3" fmla="*/ 3176588 h 3176588"/>
              <a:gd name="connsiteX4" fmla="*/ 0 w 5175909"/>
              <a:gd name="connsiteY4" fmla="*/ 0 h 3176588"/>
              <a:gd name="connsiteX0" fmla="*/ 0 w 3290838"/>
              <a:gd name="connsiteY0" fmla="*/ 1195754 h 3176588"/>
              <a:gd name="connsiteX1" fmla="*/ 3290838 w 3290838"/>
              <a:gd name="connsiteY1" fmla="*/ 0 h 3176588"/>
              <a:gd name="connsiteX2" fmla="*/ 3290838 w 3290838"/>
              <a:gd name="connsiteY2" fmla="*/ 3176588 h 3176588"/>
              <a:gd name="connsiteX3" fmla="*/ 815926 w 3290838"/>
              <a:gd name="connsiteY3" fmla="*/ 3176588 h 3176588"/>
              <a:gd name="connsiteX4" fmla="*/ 0 w 3290838"/>
              <a:gd name="connsiteY4" fmla="*/ 1195754 h 3176588"/>
              <a:gd name="connsiteX0" fmla="*/ 0 w 3290838"/>
              <a:gd name="connsiteY0" fmla="*/ 829994 h 2810828"/>
              <a:gd name="connsiteX1" fmla="*/ 1884069 w 3290838"/>
              <a:gd name="connsiteY1" fmla="*/ 0 h 2810828"/>
              <a:gd name="connsiteX2" fmla="*/ 3290838 w 3290838"/>
              <a:gd name="connsiteY2" fmla="*/ 2810828 h 2810828"/>
              <a:gd name="connsiteX3" fmla="*/ 815926 w 3290838"/>
              <a:gd name="connsiteY3" fmla="*/ 2810828 h 2810828"/>
              <a:gd name="connsiteX4" fmla="*/ 0 w 3290838"/>
              <a:gd name="connsiteY4" fmla="*/ 829994 h 2810828"/>
              <a:gd name="connsiteX0" fmla="*/ 0 w 2826604"/>
              <a:gd name="connsiteY0" fmla="*/ 829994 h 2810828"/>
              <a:gd name="connsiteX1" fmla="*/ 1884069 w 2826604"/>
              <a:gd name="connsiteY1" fmla="*/ 0 h 2810828"/>
              <a:gd name="connsiteX2" fmla="*/ 2826604 w 2826604"/>
              <a:gd name="connsiteY2" fmla="*/ 1952698 h 2810828"/>
              <a:gd name="connsiteX3" fmla="*/ 815926 w 2826604"/>
              <a:gd name="connsiteY3" fmla="*/ 2810828 h 2810828"/>
              <a:gd name="connsiteX4" fmla="*/ 0 w 2826604"/>
              <a:gd name="connsiteY4" fmla="*/ 829994 h 2810828"/>
              <a:gd name="connsiteX0" fmla="*/ 0 w 2826604"/>
              <a:gd name="connsiteY0" fmla="*/ 860474 h 2841308"/>
              <a:gd name="connsiteX1" fmla="*/ 1952649 w 2826604"/>
              <a:gd name="connsiteY1" fmla="*/ 0 h 2841308"/>
              <a:gd name="connsiteX2" fmla="*/ 2826604 w 2826604"/>
              <a:gd name="connsiteY2" fmla="*/ 1983178 h 2841308"/>
              <a:gd name="connsiteX3" fmla="*/ 815926 w 2826604"/>
              <a:gd name="connsiteY3" fmla="*/ 2841308 h 2841308"/>
              <a:gd name="connsiteX4" fmla="*/ 0 w 2826604"/>
              <a:gd name="connsiteY4" fmla="*/ 860474 h 2841308"/>
              <a:gd name="connsiteX0" fmla="*/ 0 w 2807554"/>
              <a:gd name="connsiteY0" fmla="*/ 860474 h 2841308"/>
              <a:gd name="connsiteX1" fmla="*/ 1952649 w 2807554"/>
              <a:gd name="connsiteY1" fmla="*/ 0 h 2841308"/>
              <a:gd name="connsiteX2" fmla="*/ 2807554 w 2807554"/>
              <a:gd name="connsiteY2" fmla="*/ 1941268 h 2841308"/>
              <a:gd name="connsiteX3" fmla="*/ 815926 w 2807554"/>
              <a:gd name="connsiteY3" fmla="*/ 2841308 h 2841308"/>
              <a:gd name="connsiteX4" fmla="*/ 0 w 2807554"/>
              <a:gd name="connsiteY4" fmla="*/ 860474 h 2841308"/>
              <a:gd name="connsiteX0" fmla="*/ 0 w 2807554"/>
              <a:gd name="connsiteY0" fmla="*/ 860474 h 2818448"/>
              <a:gd name="connsiteX1" fmla="*/ 1952649 w 2807554"/>
              <a:gd name="connsiteY1" fmla="*/ 0 h 2818448"/>
              <a:gd name="connsiteX2" fmla="*/ 2807554 w 2807554"/>
              <a:gd name="connsiteY2" fmla="*/ 1941268 h 2818448"/>
              <a:gd name="connsiteX3" fmla="*/ 869266 w 2807554"/>
              <a:gd name="connsiteY3" fmla="*/ 2818448 h 2818448"/>
              <a:gd name="connsiteX4" fmla="*/ 0 w 2807554"/>
              <a:gd name="connsiteY4" fmla="*/ 860474 h 281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7554" h="2818448">
                <a:moveTo>
                  <a:pt x="0" y="860474"/>
                </a:moveTo>
                <a:lnTo>
                  <a:pt x="1952649" y="0"/>
                </a:lnTo>
                <a:lnTo>
                  <a:pt x="2807554" y="1941268"/>
                </a:lnTo>
                <a:lnTo>
                  <a:pt x="869266" y="2818448"/>
                </a:lnTo>
                <a:lnTo>
                  <a:pt x="0" y="860474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289ABA05-3CCF-049B-7363-3B9CF90E8B4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38882" y="2383409"/>
            <a:ext cx="2999905" cy="3011545"/>
          </a:xfrm>
          <a:custGeom>
            <a:avLst/>
            <a:gdLst>
              <a:gd name="connsiteX0" fmla="*/ 0 w 2474912"/>
              <a:gd name="connsiteY0" fmla="*/ 0 h 3176588"/>
              <a:gd name="connsiteX1" fmla="*/ 2474912 w 2474912"/>
              <a:gd name="connsiteY1" fmla="*/ 0 h 3176588"/>
              <a:gd name="connsiteX2" fmla="*/ 2474912 w 2474912"/>
              <a:gd name="connsiteY2" fmla="*/ 3176588 h 3176588"/>
              <a:gd name="connsiteX3" fmla="*/ 0 w 2474912"/>
              <a:gd name="connsiteY3" fmla="*/ 3176588 h 3176588"/>
              <a:gd name="connsiteX4" fmla="*/ 0 w 2474912"/>
              <a:gd name="connsiteY4" fmla="*/ 0 h 3176588"/>
              <a:gd name="connsiteX0" fmla="*/ 0 w 5175909"/>
              <a:gd name="connsiteY0" fmla="*/ 0 h 3176588"/>
              <a:gd name="connsiteX1" fmla="*/ 5175909 w 5175909"/>
              <a:gd name="connsiteY1" fmla="*/ 0 h 3176588"/>
              <a:gd name="connsiteX2" fmla="*/ 5175909 w 5175909"/>
              <a:gd name="connsiteY2" fmla="*/ 3176588 h 3176588"/>
              <a:gd name="connsiteX3" fmla="*/ 2700997 w 5175909"/>
              <a:gd name="connsiteY3" fmla="*/ 3176588 h 3176588"/>
              <a:gd name="connsiteX4" fmla="*/ 0 w 5175909"/>
              <a:gd name="connsiteY4" fmla="*/ 0 h 3176588"/>
              <a:gd name="connsiteX0" fmla="*/ 0 w 3290838"/>
              <a:gd name="connsiteY0" fmla="*/ 1195754 h 3176588"/>
              <a:gd name="connsiteX1" fmla="*/ 3290838 w 3290838"/>
              <a:gd name="connsiteY1" fmla="*/ 0 h 3176588"/>
              <a:gd name="connsiteX2" fmla="*/ 3290838 w 3290838"/>
              <a:gd name="connsiteY2" fmla="*/ 3176588 h 3176588"/>
              <a:gd name="connsiteX3" fmla="*/ 815926 w 3290838"/>
              <a:gd name="connsiteY3" fmla="*/ 3176588 h 3176588"/>
              <a:gd name="connsiteX4" fmla="*/ 0 w 3290838"/>
              <a:gd name="connsiteY4" fmla="*/ 1195754 h 3176588"/>
              <a:gd name="connsiteX0" fmla="*/ 0 w 3290838"/>
              <a:gd name="connsiteY0" fmla="*/ 829994 h 2810828"/>
              <a:gd name="connsiteX1" fmla="*/ 1884069 w 3290838"/>
              <a:gd name="connsiteY1" fmla="*/ 0 h 2810828"/>
              <a:gd name="connsiteX2" fmla="*/ 3290838 w 3290838"/>
              <a:gd name="connsiteY2" fmla="*/ 2810828 h 2810828"/>
              <a:gd name="connsiteX3" fmla="*/ 815926 w 3290838"/>
              <a:gd name="connsiteY3" fmla="*/ 2810828 h 2810828"/>
              <a:gd name="connsiteX4" fmla="*/ 0 w 3290838"/>
              <a:gd name="connsiteY4" fmla="*/ 829994 h 2810828"/>
              <a:gd name="connsiteX0" fmla="*/ 0 w 2826604"/>
              <a:gd name="connsiteY0" fmla="*/ 829994 h 2810828"/>
              <a:gd name="connsiteX1" fmla="*/ 1884069 w 2826604"/>
              <a:gd name="connsiteY1" fmla="*/ 0 h 2810828"/>
              <a:gd name="connsiteX2" fmla="*/ 2826604 w 2826604"/>
              <a:gd name="connsiteY2" fmla="*/ 1952698 h 2810828"/>
              <a:gd name="connsiteX3" fmla="*/ 815926 w 2826604"/>
              <a:gd name="connsiteY3" fmla="*/ 2810828 h 2810828"/>
              <a:gd name="connsiteX4" fmla="*/ 0 w 2826604"/>
              <a:gd name="connsiteY4" fmla="*/ 829994 h 2810828"/>
              <a:gd name="connsiteX0" fmla="*/ 0 w 2826604"/>
              <a:gd name="connsiteY0" fmla="*/ 860474 h 2841308"/>
              <a:gd name="connsiteX1" fmla="*/ 1952649 w 2826604"/>
              <a:gd name="connsiteY1" fmla="*/ 0 h 2841308"/>
              <a:gd name="connsiteX2" fmla="*/ 2826604 w 2826604"/>
              <a:gd name="connsiteY2" fmla="*/ 1983178 h 2841308"/>
              <a:gd name="connsiteX3" fmla="*/ 815926 w 2826604"/>
              <a:gd name="connsiteY3" fmla="*/ 2841308 h 2841308"/>
              <a:gd name="connsiteX4" fmla="*/ 0 w 2826604"/>
              <a:gd name="connsiteY4" fmla="*/ 860474 h 2841308"/>
              <a:gd name="connsiteX0" fmla="*/ 0 w 2807554"/>
              <a:gd name="connsiteY0" fmla="*/ 860474 h 2841308"/>
              <a:gd name="connsiteX1" fmla="*/ 1952649 w 2807554"/>
              <a:gd name="connsiteY1" fmla="*/ 0 h 2841308"/>
              <a:gd name="connsiteX2" fmla="*/ 2807554 w 2807554"/>
              <a:gd name="connsiteY2" fmla="*/ 1941268 h 2841308"/>
              <a:gd name="connsiteX3" fmla="*/ 815926 w 2807554"/>
              <a:gd name="connsiteY3" fmla="*/ 2841308 h 2841308"/>
              <a:gd name="connsiteX4" fmla="*/ 0 w 2807554"/>
              <a:gd name="connsiteY4" fmla="*/ 860474 h 2841308"/>
              <a:gd name="connsiteX0" fmla="*/ 0 w 2807554"/>
              <a:gd name="connsiteY0" fmla="*/ 860474 h 2818448"/>
              <a:gd name="connsiteX1" fmla="*/ 1952649 w 2807554"/>
              <a:gd name="connsiteY1" fmla="*/ 0 h 2818448"/>
              <a:gd name="connsiteX2" fmla="*/ 2807554 w 2807554"/>
              <a:gd name="connsiteY2" fmla="*/ 1941268 h 2818448"/>
              <a:gd name="connsiteX3" fmla="*/ 869266 w 2807554"/>
              <a:gd name="connsiteY3" fmla="*/ 2818448 h 2818448"/>
              <a:gd name="connsiteX4" fmla="*/ 0 w 2807554"/>
              <a:gd name="connsiteY4" fmla="*/ 860474 h 281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7554" h="2818448">
                <a:moveTo>
                  <a:pt x="0" y="860474"/>
                </a:moveTo>
                <a:lnTo>
                  <a:pt x="1952649" y="0"/>
                </a:lnTo>
                <a:lnTo>
                  <a:pt x="2807554" y="1941268"/>
                </a:lnTo>
                <a:lnTo>
                  <a:pt x="869266" y="2818448"/>
                </a:lnTo>
                <a:lnTo>
                  <a:pt x="0" y="860474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D79A7A78-4529-00E6-AC6C-CB9CF9775B7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234674" y="4017434"/>
            <a:ext cx="2999905" cy="3011545"/>
          </a:xfrm>
          <a:custGeom>
            <a:avLst/>
            <a:gdLst>
              <a:gd name="connsiteX0" fmla="*/ 0 w 2474912"/>
              <a:gd name="connsiteY0" fmla="*/ 0 h 3176588"/>
              <a:gd name="connsiteX1" fmla="*/ 2474912 w 2474912"/>
              <a:gd name="connsiteY1" fmla="*/ 0 h 3176588"/>
              <a:gd name="connsiteX2" fmla="*/ 2474912 w 2474912"/>
              <a:gd name="connsiteY2" fmla="*/ 3176588 h 3176588"/>
              <a:gd name="connsiteX3" fmla="*/ 0 w 2474912"/>
              <a:gd name="connsiteY3" fmla="*/ 3176588 h 3176588"/>
              <a:gd name="connsiteX4" fmla="*/ 0 w 2474912"/>
              <a:gd name="connsiteY4" fmla="*/ 0 h 3176588"/>
              <a:gd name="connsiteX0" fmla="*/ 0 w 5175909"/>
              <a:gd name="connsiteY0" fmla="*/ 0 h 3176588"/>
              <a:gd name="connsiteX1" fmla="*/ 5175909 w 5175909"/>
              <a:gd name="connsiteY1" fmla="*/ 0 h 3176588"/>
              <a:gd name="connsiteX2" fmla="*/ 5175909 w 5175909"/>
              <a:gd name="connsiteY2" fmla="*/ 3176588 h 3176588"/>
              <a:gd name="connsiteX3" fmla="*/ 2700997 w 5175909"/>
              <a:gd name="connsiteY3" fmla="*/ 3176588 h 3176588"/>
              <a:gd name="connsiteX4" fmla="*/ 0 w 5175909"/>
              <a:gd name="connsiteY4" fmla="*/ 0 h 3176588"/>
              <a:gd name="connsiteX0" fmla="*/ 0 w 3290838"/>
              <a:gd name="connsiteY0" fmla="*/ 1195754 h 3176588"/>
              <a:gd name="connsiteX1" fmla="*/ 3290838 w 3290838"/>
              <a:gd name="connsiteY1" fmla="*/ 0 h 3176588"/>
              <a:gd name="connsiteX2" fmla="*/ 3290838 w 3290838"/>
              <a:gd name="connsiteY2" fmla="*/ 3176588 h 3176588"/>
              <a:gd name="connsiteX3" fmla="*/ 815926 w 3290838"/>
              <a:gd name="connsiteY3" fmla="*/ 3176588 h 3176588"/>
              <a:gd name="connsiteX4" fmla="*/ 0 w 3290838"/>
              <a:gd name="connsiteY4" fmla="*/ 1195754 h 3176588"/>
              <a:gd name="connsiteX0" fmla="*/ 0 w 3290838"/>
              <a:gd name="connsiteY0" fmla="*/ 829994 h 2810828"/>
              <a:gd name="connsiteX1" fmla="*/ 1884069 w 3290838"/>
              <a:gd name="connsiteY1" fmla="*/ 0 h 2810828"/>
              <a:gd name="connsiteX2" fmla="*/ 3290838 w 3290838"/>
              <a:gd name="connsiteY2" fmla="*/ 2810828 h 2810828"/>
              <a:gd name="connsiteX3" fmla="*/ 815926 w 3290838"/>
              <a:gd name="connsiteY3" fmla="*/ 2810828 h 2810828"/>
              <a:gd name="connsiteX4" fmla="*/ 0 w 3290838"/>
              <a:gd name="connsiteY4" fmla="*/ 829994 h 2810828"/>
              <a:gd name="connsiteX0" fmla="*/ 0 w 2826604"/>
              <a:gd name="connsiteY0" fmla="*/ 829994 h 2810828"/>
              <a:gd name="connsiteX1" fmla="*/ 1884069 w 2826604"/>
              <a:gd name="connsiteY1" fmla="*/ 0 h 2810828"/>
              <a:gd name="connsiteX2" fmla="*/ 2826604 w 2826604"/>
              <a:gd name="connsiteY2" fmla="*/ 1952698 h 2810828"/>
              <a:gd name="connsiteX3" fmla="*/ 815926 w 2826604"/>
              <a:gd name="connsiteY3" fmla="*/ 2810828 h 2810828"/>
              <a:gd name="connsiteX4" fmla="*/ 0 w 2826604"/>
              <a:gd name="connsiteY4" fmla="*/ 829994 h 2810828"/>
              <a:gd name="connsiteX0" fmla="*/ 0 w 2826604"/>
              <a:gd name="connsiteY0" fmla="*/ 860474 h 2841308"/>
              <a:gd name="connsiteX1" fmla="*/ 1952649 w 2826604"/>
              <a:gd name="connsiteY1" fmla="*/ 0 h 2841308"/>
              <a:gd name="connsiteX2" fmla="*/ 2826604 w 2826604"/>
              <a:gd name="connsiteY2" fmla="*/ 1983178 h 2841308"/>
              <a:gd name="connsiteX3" fmla="*/ 815926 w 2826604"/>
              <a:gd name="connsiteY3" fmla="*/ 2841308 h 2841308"/>
              <a:gd name="connsiteX4" fmla="*/ 0 w 2826604"/>
              <a:gd name="connsiteY4" fmla="*/ 860474 h 2841308"/>
              <a:gd name="connsiteX0" fmla="*/ 0 w 2807554"/>
              <a:gd name="connsiteY0" fmla="*/ 860474 h 2841308"/>
              <a:gd name="connsiteX1" fmla="*/ 1952649 w 2807554"/>
              <a:gd name="connsiteY1" fmla="*/ 0 h 2841308"/>
              <a:gd name="connsiteX2" fmla="*/ 2807554 w 2807554"/>
              <a:gd name="connsiteY2" fmla="*/ 1941268 h 2841308"/>
              <a:gd name="connsiteX3" fmla="*/ 815926 w 2807554"/>
              <a:gd name="connsiteY3" fmla="*/ 2841308 h 2841308"/>
              <a:gd name="connsiteX4" fmla="*/ 0 w 2807554"/>
              <a:gd name="connsiteY4" fmla="*/ 860474 h 2841308"/>
              <a:gd name="connsiteX0" fmla="*/ 0 w 2807554"/>
              <a:gd name="connsiteY0" fmla="*/ 860474 h 2818448"/>
              <a:gd name="connsiteX1" fmla="*/ 1952649 w 2807554"/>
              <a:gd name="connsiteY1" fmla="*/ 0 h 2818448"/>
              <a:gd name="connsiteX2" fmla="*/ 2807554 w 2807554"/>
              <a:gd name="connsiteY2" fmla="*/ 1941268 h 2818448"/>
              <a:gd name="connsiteX3" fmla="*/ 869266 w 2807554"/>
              <a:gd name="connsiteY3" fmla="*/ 2818448 h 2818448"/>
              <a:gd name="connsiteX4" fmla="*/ 0 w 2807554"/>
              <a:gd name="connsiteY4" fmla="*/ 860474 h 281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7554" h="2818448">
                <a:moveTo>
                  <a:pt x="0" y="860474"/>
                </a:moveTo>
                <a:lnTo>
                  <a:pt x="1952649" y="0"/>
                </a:lnTo>
                <a:lnTo>
                  <a:pt x="2807554" y="1941268"/>
                </a:lnTo>
                <a:lnTo>
                  <a:pt x="869266" y="2818448"/>
                </a:lnTo>
                <a:lnTo>
                  <a:pt x="0" y="860474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0DE2C0-482A-9029-6A66-1C6C1DE5D63A}"/>
              </a:ext>
            </a:extLst>
          </p:cNvPr>
          <p:cNvSpPr txBox="1"/>
          <p:nvPr userDrawn="1"/>
        </p:nvSpPr>
        <p:spPr>
          <a:xfrm>
            <a:off x="8347173" y="6558900"/>
            <a:ext cx="33738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latin typeface="+mj-lt"/>
                <a:ea typeface="Toshiba Sans Medium" panose="020B0603030403020204" pitchFamily="34" charset="0"/>
              </a:rPr>
              <a:t>© Toshiba</a:t>
            </a:r>
            <a:r>
              <a:rPr lang="en-US" sz="700" baseline="0">
                <a:latin typeface="+mj-lt"/>
                <a:ea typeface="Toshiba Sans Medium" panose="020B0603030403020204" pitchFamily="34" charset="0"/>
              </a:rPr>
              <a:t> Global Commerce Solutions, Inc.</a:t>
            </a:r>
            <a:endParaRPr lang="en-US" sz="700">
              <a:latin typeface="+mj-lt"/>
              <a:ea typeface="Toshiba Sans Medium" panose="020B0603030403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3C3C674-7C01-A768-593C-31DD271F63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87" y="6558900"/>
            <a:ext cx="973219" cy="14902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FC9E4DD-9AE4-FDA0-AB42-6D6C2EE9AF45}"/>
              </a:ext>
            </a:extLst>
          </p:cNvPr>
          <p:cNvSpPr/>
          <p:nvPr userDrawn="1"/>
        </p:nvSpPr>
        <p:spPr>
          <a:xfrm rot="20160000">
            <a:off x="7441656" y="385825"/>
            <a:ext cx="253474" cy="253474"/>
          </a:xfrm>
          <a:prstGeom prst="rect">
            <a:avLst/>
          </a:prstGeom>
          <a:solidFill>
            <a:srgbClr val="6BC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6B00F6-232E-D43B-B481-B40DBBD57E8B}"/>
              </a:ext>
            </a:extLst>
          </p:cNvPr>
          <p:cNvSpPr/>
          <p:nvPr userDrawn="1"/>
        </p:nvSpPr>
        <p:spPr>
          <a:xfrm rot="20160000">
            <a:off x="9442871" y="5228682"/>
            <a:ext cx="336701" cy="336701"/>
          </a:xfrm>
          <a:prstGeom prst="rect">
            <a:avLst/>
          </a:prstGeom>
          <a:solidFill>
            <a:srgbClr val="E6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8270F3-4017-BCF2-3438-3BD659A09E79}"/>
              </a:ext>
            </a:extLst>
          </p:cNvPr>
          <p:cNvSpPr/>
          <p:nvPr userDrawn="1"/>
        </p:nvSpPr>
        <p:spPr>
          <a:xfrm rot="20160000">
            <a:off x="9656626" y="5250675"/>
            <a:ext cx="593288" cy="593288"/>
          </a:xfrm>
          <a:prstGeom prst="rect">
            <a:avLst/>
          </a:prstGeom>
          <a:noFill/>
          <a:ln w="12700">
            <a:solidFill>
              <a:srgbClr val="AE8C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91F16B-62C6-0FFA-A456-7E1572F6FB33}"/>
              </a:ext>
            </a:extLst>
          </p:cNvPr>
          <p:cNvSpPr/>
          <p:nvPr userDrawn="1"/>
        </p:nvSpPr>
        <p:spPr>
          <a:xfrm rot="20160000">
            <a:off x="7427965" y="595899"/>
            <a:ext cx="167984" cy="167984"/>
          </a:xfrm>
          <a:prstGeom prst="rect">
            <a:avLst/>
          </a:prstGeom>
          <a:noFill/>
          <a:ln w="12700">
            <a:solidFill>
              <a:srgbClr val="F896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97FD94-9395-AE87-5C71-9B265057FDBF}"/>
              </a:ext>
            </a:extLst>
          </p:cNvPr>
          <p:cNvSpPr/>
          <p:nvPr userDrawn="1"/>
        </p:nvSpPr>
        <p:spPr>
          <a:xfrm rot="20160000">
            <a:off x="7750079" y="3123394"/>
            <a:ext cx="358470" cy="358470"/>
          </a:xfrm>
          <a:prstGeom prst="rect">
            <a:avLst/>
          </a:prstGeom>
          <a:noFill/>
          <a:ln w="12700">
            <a:solidFill>
              <a:srgbClr val="64A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9E5337-A05F-C0C5-F969-871CFBE3338B}"/>
              </a:ext>
            </a:extLst>
          </p:cNvPr>
          <p:cNvSpPr/>
          <p:nvPr userDrawn="1"/>
        </p:nvSpPr>
        <p:spPr>
          <a:xfrm rot="20160000">
            <a:off x="10278516" y="5640572"/>
            <a:ext cx="132815" cy="132815"/>
          </a:xfrm>
          <a:prstGeom prst="rect">
            <a:avLst/>
          </a:prstGeom>
          <a:solidFill>
            <a:srgbClr val="F9D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37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1C9AE1-B3B1-8A66-3897-6BD0FAF22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0CFAF-D751-8D1B-0EC0-6460E0B7A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00E43-5C55-7791-2A86-0E2AD731F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E8229F-AE1D-4B50-A1CA-1ED8735B83AC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7256A-43B2-00C2-DA0C-54EE206A6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D8A32-BF45-1AFE-7280-0DE066F76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56C4F6-3DB7-4E9C-B92D-0748C5131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8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omebase.map-dynamics.com/retailnow2025/marketplace/139367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825BF-46C6-48E0-77B3-9B257E128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C01E695B-6710-5A2D-C194-871074D21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8" y="111873"/>
            <a:ext cx="9542943" cy="722197"/>
          </a:xfrm>
        </p:spPr>
        <p:txBody>
          <a:bodyPr>
            <a:normAutofit/>
          </a:bodyPr>
          <a:lstStyle/>
          <a:p>
            <a:r>
              <a:rPr lang="en-US" dirty="0"/>
              <a:t>2025 Partner Booth Locations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17F50-C609-9F29-BA4D-8FAFDFA0A3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236A28B-F54B-4919-95CB-699265CD3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2" name="Google Shape;6972;p128">
            <a:extLst>
              <a:ext uri="{FF2B5EF4-FFF2-40B4-BE49-F238E27FC236}">
                <a16:creationId xmlns:a16="http://schemas.microsoft.com/office/drawing/2014/main" id="{2B6E5734-901E-40E9-B9CA-823D80D2374B}"/>
              </a:ext>
            </a:extLst>
          </p:cNvPr>
          <p:cNvSpPr txBox="1"/>
          <p:nvPr/>
        </p:nvSpPr>
        <p:spPr>
          <a:xfrm>
            <a:off x="462374" y="1383057"/>
            <a:ext cx="5234786" cy="112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60933" rIns="121867" bIns="60933" anchor="t" anchorCtr="0">
            <a:no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2025 Partner Booths</a:t>
            </a:r>
          </a:p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en-US" sz="1400" dirty="0">
                <a:solidFill>
                  <a:srgbClr val="E61E1E"/>
                </a:solidFill>
                <a:latin typeface="Arial"/>
                <a:cs typeface="Arial"/>
                <a:hlinkClick r:id="rId3"/>
              </a:rPr>
              <a:t>Link to </a:t>
            </a:r>
            <a:r>
              <a:rPr lang="en-US" sz="1400" dirty="0">
                <a:solidFill>
                  <a:srgbClr val="E61E1E"/>
                </a:solidFill>
                <a:hlinkClick r:id="rId3"/>
              </a:rPr>
              <a:t>Hall Map</a:t>
            </a:r>
            <a:endParaRPr lang="en-US" sz="1400" dirty="0">
              <a:solidFill>
                <a:srgbClr val="E61E1E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600"/>
              </a:spcBef>
              <a:buClr>
                <a:srgbClr val="E61E1E"/>
              </a:buClr>
              <a:buFont typeface="Arial"/>
              <a:buChar char="•"/>
            </a:pPr>
            <a:r>
              <a:rPr lang="en-US" sz="1400" dirty="0">
                <a:solidFill>
                  <a:srgbClr val="E61E1E"/>
                </a:solidFill>
                <a:latin typeface="Arial"/>
                <a:cs typeface="Arial"/>
              </a:rPr>
              <a:t>Toshiba Booth #501</a:t>
            </a:r>
          </a:p>
          <a:p>
            <a:pPr marL="285750" indent="-285750">
              <a:spcBef>
                <a:spcPts val="600"/>
              </a:spcBef>
              <a:buClr>
                <a:srgbClr val="E61E1E"/>
              </a:buClr>
              <a:buFont typeface="Arial"/>
              <a:buChar char="•"/>
            </a:pPr>
            <a:r>
              <a:rPr lang="en-US" sz="1400" dirty="0">
                <a:solidFill>
                  <a:srgbClr val="E61E1E"/>
                </a:solidFill>
                <a:latin typeface="Arial"/>
                <a:ea typeface="Calibri"/>
                <a:cs typeface="Arial"/>
              </a:rPr>
              <a:t>Partner Booths</a:t>
            </a:r>
            <a:endParaRPr lang="en-US" sz="1400" dirty="0">
              <a:solidFill>
                <a:srgbClr val="E61E1E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marL="285750" indent="-285750">
              <a:spcBef>
                <a:spcPts val="600"/>
              </a:spcBef>
              <a:buClr>
                <a:srgbClr val="E61E1E"/>
              </a:buClr>
              <a:buFont typeface="Arial"/>
              <a:buChar char="•"/>
            </a:pPr>
            <a:endParaRPr lang="en-US" sz="1400" dirty="0">
              <a:solidFill>
                <a:srgbClr val="E61E1E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870394-0323-4C39-F9DB-2583C1DDD30F}"/>
              </a:ext>
            </a:extLst>
          </p:cNvPr>
          <p:cNvSpPr txBox="1"/>
          <p:nvPr/>
        </p:nvSpPr>
        <p:spPr>
          <a:xfrm>
            <a:off x="4413661" y="6472051"/>
            <a:ext cx="1405247" cy="19792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82D8A0-243A-BAF7-47F3-D7C98ADC99B7}"/>
              </a:ext>
            </a:extLst>
          </p:cNvPr>
          <p:cNvSpPr/>
          <p:nvPr/>
        </p:nvSpPr>
        <p:spPr>
          <a:xfrm>
            <a:off x="521368" y="2225842"/>
            <a:ext cx="160420" cy="17044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D290E9-4BFA-6CC8-B410-D0FF835D3DDA}"/>
              </a:ext>
            </a:extLst>
          </p:cNvPr>
          <p:cNvSpPr/>
          <p:nvPr/>
        </p:nvSpPr>
        <p:spPr>
          <a:xfrm>
            <a:off x="521368" y="2526631"/>
            <a:ext cx="160420" cy="170446"/>
          </a:xfrm>
          <a:prstGeom prst="rect">
            <a:avLst/>
          </a:prstGeom>
          <a:solidFill>
            <a:srgbClr val="FF11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D9C351-106C-D96C-B513-C9C6178648AE}"/>
              </a:ext>
            </a:extLst>
          </p:cNvPr>
          <p:cNvSpPr/>
          <p:nvPr/>
        </p:nvSpPr>
        <p:spPr>
          <a:xfrm>
            <a:off x="6868025" y="3709737"/>
            <a:ext cx="220578" cy="4712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620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02B0A86-3368-2CED-5AC2-2DB21815FB9C}"/>
              </a:ext>
            </a:extLst>
          </p:cNvPr>
          <p:cNvSpPr/>
          <p:nvPr/>
        </p:nvSpPr>
        <p:spPr>
          <a:xfrm>
            <a:off x="3901481" y="855466"/>
            <a:ext cx="511340" cy="471235"/>
          </a:xfrm>
          <a:prstGeom prst="rect">
            <a:avLst/>
          </a:prstGeom>
          <a:solidFill>
            <a:srgbClr val="F9D73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321</a:t>
            </a:r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9988C36-0F35-834A-B9D1-87E351F29BDC}"/>
              </a:ext>
            </a:extLst>
          </p:cNvPr>
          <p:cNvGraphicFramePr>
            <a:graphicFrameLocks noGrp="1"/>
          </p:cNvGraphicFramePr>
          <p:nvPr/>
        </p:nvGraphicFramePr>
        <p:xfrm>
          <a:off x="143603" y="2811178"/>
          <a:ext cx="3582562" cy="39162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29538">
                  <a:extLst>
                    <a:ext uri="{9D8B030D-6E8A-4147-A177-3AD203B41FA5}">
                      <a16:colId xmlns:a16="http://schemas.microsoft.com/office/drawing/2014/main" val="3786253749"/>
                    </a:ext>
                  </a:extLst>
                </a:gridCol>
                <a:gridCol w="853024">
                  <a:extLst>
                    <a:ext uri="{9D8B030D-6E8A-4147-A177-3AD203B41FA5}">
                      <a16:colId xmlns:a16="http://schemas.microsoft.com/office/drawing/2014/main" val="1902336486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Company Name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Booth #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602958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Auto-Star Compusystems, Inc.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304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866635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BlueStar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301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36223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DataLogic</a:t>
                      </a:r>
                      <a:endParaRPr lang="en-US" b="1" err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230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02350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Havis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243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290460"/>
                  </a:ext>
                </a:extLst>
              </a:tr>
              <a:tr h="323935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IMin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Technology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712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700528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Ingenico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522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906453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LOC Software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436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601773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MagTek</a:t>
                      </a:r>
                      <a:endParaRPr lang="en-US" b="1" err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514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381664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ScanSource</a:t>
                      </a:r>
                      <a:endParaRPr lang="en-US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405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636660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SpacePole</a:t>
                      </a:r>
                      <a:endParaRPr lang="en-US" b="1" err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337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02462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rtl="0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Verifone</a:t>
                      </a:r>
                      <a:endParaRPr lang="en-US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204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36005" marR="3600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36292"/>
                  </a:ext>
                </a:extLst>
              </a:tr>
            </a:tbl>
          </a:graphicData>
        </a:graphic>
      </p:graphicFrame>
      <p:pic>
        <p:nvPicPr>
          <p:cNvPr id="8" name="Picture 7" descr="A blue squares with numbers&#10;&#10;AI-generated content may be incorrect.">
            <a:extLst>
              <a:ext uri="{FF2B5EF4-FFF2-40B4-BE49-F238E27FC236}">
                <a16:creationId xmlns:a16="http://schemas.microsoft.com/office/drawing/2014/main" id="{06E22E52-3E2A-32CC-F3BB-68A4D47ED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302" y="724707"/>
            <a:ext cx="8171158" cy="6002687"/>
          </a:xfrm>
          <a:prstGeom prst="rect">
            <a:avLst/>
          </a:prstGeom>
          <a:solidFill>
            <a:srgbClr val="FF1111"/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649F528-13A3-A3AC-AF6A-622D569F84E5}"/>
              </a:ext>
            </a:extLst>
          </p:cNvPr>
          <p:cNvSpPr/>
          <p:nvPr/>
        </p:nvSpPr>
        <p:spPr>
          <a:xfrm>
            <a:off x="7168168" y="2463198"/>
            <a:ext cx="574726" cy="266461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>
                <a:cs typeface="Arial"/>
              </a:rPr>
              <a:t>304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199A96-FDAC-F483-2E5E-D4665BDCEFD3}"/>
              </a:ext>
            </a:extLst>
          </p:cNvPr>
          <p:cNvSpPr/>
          <p:nvPr/>
        </p:nvSpPr>
        <p:spPr>
          <a:xfrm>
            <a:off x="6574498" y="1711441"/>
            <a:ext cx="342252" cy="240630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700" b="1">
                <a:cs typeface="Arial"/>
              </a:rPr>
              <a:t>230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22CBC7-F4F0-6689-44D6-C5A81DFAF89A}"/>
              </a:ext>
            </a:extLst>
          </p:cNvPr>
          <p:cNvSpPr/>
          <p:nvPr/>
        </p:nvSpPr>
        <p:spPr>
          <a:xfrm>
            <a:off x="10067437" y="2946546"/>
            <a:ext cx="1198402" cy="576428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301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1B6ABE-E116-C7EA-FA7F-B6E8A6EEEE0B}"/>
              </a:ext>
            </a:extLst>
          </p:cNvPr>
          <p:cNvSpPr/>
          <p:nvPr/>
        </p:nvSpPr>
        <p:spPr>
          <a:xfrm>
            <a:off x="4798140" y="2190156"/>
            <a:ext cx="316422" cy="243519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600">
                <a:cs typeface="Arial"/>
              </a:rPr>
              <a:t>243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8ED33C-05EB-E2CF-129E-B377145B585A}"/>
              </a:ext>
            </a:extLst>
          </p:cNvPr>
          <p:cNvSpPr/>
          <p:nvPr/>
        </p:nvSpPr>
        <p:spPr>
          <a:xfrm>
            <a:off x="9204667" y="5607848"/>
            <a:ext cx="575916" cy="264592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712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D8A952-1940-FA1D-DF93-536A13FAB011}"/>
              </a:ext>
            </a:extLst>
          </p:cNvPr>
          <p:cNvSpPr/>
          <p:nvPr/>
        </p:nvSpPr>
        <p:spPr>
          <a:xfrm>
            <a:off x="7451125" y="4010990"/>
            <a:ext cx="330528" cy="277507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600" b="1">
                <a:cs typeface="Arial"/>
              </a:rPr>
              <a:t>522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64E062-61C0-F3A9-981A-80C99736ADED}"/>
              </a:ext>
            </a:extLst>
          </p:cNvPr>
          <p:cNvSpPr/>
          <p:nvPr/>
        </p:nvSpPr>
        <p:spPr>
          <a:xfrm>
            <a:off x="5410301" y="3236291"/>
            <a:ext cx="601746" cy="277507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436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923D2B-40CA-70DA-BA65-D795945FA498}"/>
              </a:ext>
            </a:extLst>
          </p:cNvPr>
          <p:cNvSpPr/>
          <p:nvPr/>
        </p:nvSpPr>
        <p:spPr>
          <a:xfrm>
            <a:off x="8058143" y="4037037"/>
            <a:ext cx="550085" cy="264592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514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7F2C1-2471-DC60-5D5B-1990E646A5CA}"/>
              </a:ext>
            </a:extLst>
          </p:cNvPr>
          <p:cNvSpPr/>
          <p:nvPr/>
        </p:nvSpPr>
        <p:spPr>
          <a:xfrm>
            <a:off x="9478820" y="3765815"/>
            <a:ext cx="575916" cy="548726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405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D66BE5-3C8E-FEB2-2D31-FAC736254DB4}"/>
              </a:ext>
            </a:extLst>
          </p:cNvPr>
          <p:cNvSpPr/>
          <p:nvPr/>
        </p:nvSpPr>
        <p:spPr>
          <a:xfrm>
            <a:off x="5655691" y="2952155"/>
            <a:ext cx="356358" cy="290422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600" b="1">
                <a:cs typeface="Arial"/>
              </a:rPr>
              <a:t>337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6AFA28-014E-BCD7-9F0A-E266910512C0}"/>
              </a:ext>
            </a:extLst>
          </p:cNvPr>
          <p:cNvSpPr/>
          <p:nvPr/>
        </p:nvSpPr>
        <p:spPr>
          <a:xfrm>
            <a:off x="10085624" y="1673329"/>
            <a:ext cx="601746" cy="277507"/>
          </a:xfrm>
          <a:prstGeom prst="rect">
            <a:avLst/>
          </a:prstGeom>
          <a:solidFill>
            <a:srgbClr val="FF1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cs typeface="Arial"/>
              </a:rPr>
              <a:t>204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C5163A7-53E1-2C43-70E9-B66A167C729D}"/>
              </a:ext>
            </a:extLst>
          </p:cNvPr>
          <p:cNvSpPr/>
          <p:nvPr/>
        </p:nvSpPr>
        <p:spPr>
          <a:xfrm>
            <a:off x="10640977" y="4540729"/>
            <a:ext cx="614661" cy="64394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cs typeface="Arial"/>
              </a:rPr>
              <a:t>501</a:t>
            </a:r>
          </a:p>
        </p:txBody>
      </p:sp>
    </p:spTree>
    <p:extLst>
      <p:ext uri="{BB962C8B-B14F-4D97-AF65-F5344CB8AC3E}">
        <p14:creationId xmlns:p14="http://schemas.microsoft.com/office/powerpoint/2010/main" val="1639456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79</Words>
  <Application>Microsoft Office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2025 Partner Booth Locations</vt:lpstr>
    </vt:vector>
  </TitlesOfParts>
  <Company>Toshiba Global Commerce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Ayesha Laremont</dc:creator>
  <cp:lastModifiedBy>Ayesha Laremont</cp:lastModifiedBy>
  <cp:revision>1</cp:revision>
  <dcterms:created xsi:type="dcterms:W3CDTF">2025-06-13T14:53:24Z</dcterms:created>
  <dcterms:modified xsi:type="dcterms:W3CDTF">2025-06-13T15:03:39Z</dcterms:modified>
</cp:coreProperties>
</file>